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4"/>
  </p:sldMasterIdLst>
  <p:notesMasterIdLst>
    <p:notesMasterId r:id="rId24"/>
  </p:notesMasterIdLst>
  <p:sldIdLst>
    <p:sldId id="256" r:id="rId5"/>
    <p:sldId id="4378" r:id="rId6"/>
    <p:sldId id="4218" r:id="rId7"/>
    <p:sldId id="4061" r:id="rId8"/>
    <p:sldId id="4385" r:id="rId9"/>
    <p:sldId id="4390" r:id="rId10"/>
    <p:sldId id="4384" r:id="rId11"/>
    <p:sldId id="4389" r:id="rId12"/>
    <p:sldId id="4217" r:id="rId13"/>
    <p:sldId id="4388" r:id="rId14"/>
    <p:sldId id="4221" r:id="rId15"/>
    <p:sldId id="4069" r:id="rId16"/>
    <p:sldId id="4379" r:id="rId17"/>
    <p:sldId id="4387" r:id="rId18"/>
    <p:sldId id="4381" r:id="rId19"/>
    <p:sldId id="4380" r:id="rId20"/>
    <p:sldId id="4376" r:id="rId21"/>
    <p:sldId id="4155" r:id="rId22"/>
    <p:sldId id="4140" r:id="rId2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505" userDrawn="1">
          <p15:clr>
            <a:srgbClr val="A4A3A4"/>
          </p15:clr>
        </p15:guide>
        <p15:guide id="52" pos="7701" userDrawn="1">
          <p15:clr>
            <a:srgbClr val="A4A3A4"/>
          </p15:clr>
        </p15:guide>
        <p15:guide id="53" orient="horz" pos="4388" userDrawn="1">
          <p15:clr>
            <a:srgbClr val="A4A3A4"/>
          </p15:clr>
        </p15:guide>
        <p15:guide id="55" pos="12526" userDrawn="1">
          <p15:clr>
            <a:srgbClr val="A4A3A4"/>
          </p15:clr>
        </p15:guide>
        <p15:guide id="56" orient="horz" pos="70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B4B"/>
    <a:srgbClr val="000000"/>
    <a:srgbClr val="373737"/>
    <a:srgbClr val="27AF8F"/>
    <a:srgbClr val="0E3E33"/>
    <a:srgbClr val="0A2C24"/>
    <a:srgbClr val="19B74A"/>
    <a:srgbClr val="1B7761"/>
    <a:srgbClr val="EFF1F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1" d="100"/>
          <a:sy n="41" d="100"/>
        </p:scale>
        <p:origin x="378" y="72"/>
      </p:cViewPr>
      <p:guideLst>
        <p:guide pos="14505"/>
        <p:guide pos="7701"/>
        <p:guide orient="horz" pos="4388"/>
        <p:guide pos="12526"/>
        <p:guide orient="horz" pos="7019"/>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de Salis" userId="4494ef76-248f-4234-8ab2-d24313739230" providerId="ADAL" clId="{C3DC3580-65FE-4E7B-927D-F0CAC9EAC683}"/>
    <pc:docChg chg="modSld">
      <pc:chgData name="Isabel de Salis" userId="4494ef76-248f-4234-8ab2-d24313739230" providerId="ADAL" clId="{C3DC3580-65FE-4E7B-927D-F0CAC9EAC683}" dt="2022-02-03T08:30:44.339" v="2" actId="167"/>
      <pc:docMkLst>
        <pc:docMk/>
      </pc:docMkLst>
      <pc:sldChg chg="modSp mod">
        <pc:chgData name="Isabel de Salis" userId="4494ef76-248f-4234-8ab2-d24313739230" providerId="ADAL" clId="{C3DC3580-65FE-4E7B-927D-F0CAC9EAC683}" dt="2022-02-03T08:30:44.339" v="2" actId="167"/>
        <pc:sldMkLst>
          <pc:docMk/>
          <pc:sldMk cId="3521803563" sldId="4379"/>
        </pc:sldMkLst>
        <pc:picChg chg="mod ord">
          <ac:chgData name="Isabel de Salis" userId="4494ef76-248f-4234-8ab2-d24313739230" providerId="ADAL" clId="{C3DC3580-65FE-4E7B-927D-F0CAC9EAC683}" dt="2022-02-03T08:30:44.339" v="2" actId="167"/>
          <ac:picMkLst>
            <pc:docMk/>
            <pc:sldMk cId="3521803563" sldId="4379"/>
            <ac:picMk id="74" creationId="{9E10BDD1-B5FB-4152-9282-E5357F2EBB2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B9EB-4BDD-8316-B1D10E63738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B9EB-4BDD-8316-B1D10E63738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B9EB-4BDD-8316-B1D10E637386}"/>
              </c:ext>
            </c:extLst>
          </c:dPt>
          <c:dPt>
            <c:idx val="3"/>
            <c:bubble3D val="0"/>
            <c:spPr>
              <a:solidFill>
                <a:srgbClr val="C00000"/>
              </a:solidFill>
              <a:ln>
                <a:noFill/>
              </a:ln>
              <a:effectLst/>
            </c:spPr>
            <c:extLst>
              <c:ext xmlns:c16="http://schemas.microsoft.com/office/drawing/2014/chart" uri="{C3380CC4-5D6E-409C-BE32-E72D297353CC}">
                <c16:uniqueId val="{00000007-B9EB-4BDD-8316-B1D10E637386}"/>
              </c:ext>
            </c:extLst>
          </c:dPt>
          <c:dLbls>
            <c:delete val="1"/>
          </c:dLbls>
          <c:cat>
            <c:strRef>
              <c:f>Sheet1!$A$2:$A$5</c:f>
              <c:strCache>
                <c:ptCount val="4"/>
                <c:pt idx="0">
                  <c:v>Coffee</c:v>
                </c:pt>
                <c:pt idx="1">
                  <c:v>Soy</c:v>
                </c:pt>
                <c:pt idx="2">
                  <c:v>Coffee</c:v>
                </c:pt>
                <c:pt idx="3">
                  <c:v>Other</c:v>
                </c:pt>
              </c:strCache>
            </c:strRef>
          </c:cat>
          <c:val>
            <c:numRef>
              <c:f>Sheet1!$B$2:$B$5</c:f>
              <c:numCache>
                <c:formatCode>General</c:formatCode>
                <c:ptCount val="4"/>
                <c:pt idx="0">
                  <c:v>34</c:v>
                </c:pt>
                <c:pt idx="1">
                  <c:v>28</c:v>
                </c:pt>
                <c:pt idx="2">
                  <c:v>21</c:v>
                </c:pt>
                <c:pt idx="3">
                  <c:v>17</c:v>
                </c:pt>
              </c:numCache>
            </c:numRef>
          </c:val>
          <c:extLst>
            <c:ext xmlns:c16="http://schemas.microsoft.com/office/drawing/2014/chart" uri="{C3380CC4-5D6E-409C-BE32-E72D297353CC}">
              <c16:uniqueId val="{00000008-B9EB-4BDD-8316-B1D10E63738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Kt</c:v>
                </c:pt>
              </c:strCache>
            </c:strRef>
          </c:tx>
          <c:spPr>
            <a:solidFill>
              <a:srgbClr val="00B050"/>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C159-48CC-BAF4-C32B36B025BE}"/>
              </c:ext>
            </c:extLst>
          </c:dPt>
          <c:cat>
            <c:strRef>
              <c:f>Sheet1!$A$2:$A$5</c:f>
              <c:strCache>
                <c:ptCount val="4"/>
                <c:pt idx="0">
                  <c:v>Sales 2019: 28kt</c:v>
                </c:pt>
                <c:pt idx="1">
                  <c:v>Sales 2020: 54kt</c:v>
                </c:pt>
                <c:pt idx="2">
                  <c:v>Sales 2021: 85kt</c:v>
                </c:pt>
                <c:pt idx="3">
                  <c:v>Sales Target 2022: 150kt</c:v>
                </c:pt>
              </c:strCache>
            </c:strRef>
          </c:cat>
          <c:val>
            <c:numRef>
              <c:f>Sheet1!$B$2:$B$5</c:f>
              <c:numCache>
                <c:formatCode>General</c:formatCode>
                <c:ptCount val="4"/>
                <c:pt idx="0">
                  <c:v>28</c:v>
                </c:pt>
                <c:pt idx="1">
                  <c:v>54</c:v>
                </c:pt>
                <c:pt idx="2">
                  <c:v>85</c:v>
                </c:pt>
                <c:pt idx="3">
                  <c:v>150</c:v>
                </c:pt>
              </c:numCache>
            </c:numRef>
          </c:val>
          <c:extLst>
            <c:ext xmlns:c16="http://schemas.microsoft.com/office/drawing/2014/chart" uri="{C3380CC4-5D6E-409C-BE32-E72D297353CC}">
              <c16:uniqueId val="{00000002-C159-48CC-BAF4-C32B36B025BE}"/>
            </c:ext>
          </c:extLst>
        </c:ser>
        <c:dLbls>
          <c:showLegendKey val="0"/>
          <c:showVal val="0"/>
          <c:showCatName val="0"/>
          <c:showSerName val="0"/>
          <c:showPercent val="0"/>
          <c:showBubbleSize val="0"/>
        </c:dLbls>
        <c:gapWidth val="219"/>
        <c:overlap val="-27"/>
        <c:axId val="96310480"/>
        <c:axId val="96310808"/>
      </c:barChart>
      <c:catAx>
        <c:axId val="9631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96310808"/>
        <c:crosses val="autoZero"/>
        <c:auto val="1"/>
        <c:lblAlgn val="ctr"/>
        <c:lblOffset val="100"/>
        <c:noMultiLvlLbl val="0"/>
      </c:catAx>
      <c:valAx>
        <c:axId val="96310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9631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72314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134821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154118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6A6567D-3B6B-4832-82C5-B4150BE8A425}"/>
              </a:ext>
            </a:extLst>
          </p:cNvPr>
          <p:cNvGrpSpPr/>
          <p:nvPr userDrawn="1"/>
        </p:nvGrpSpPr>
        <p:grpSpPr>
          <a:xfrm>
            <a:off x="23632061" y="13098024"/>
            <a:ext cx="740813" cy="444538"/>
            <a:chOff x="23636837" y="634473"/>
            <a:chExt cx="740813" cy="444538"/>
          </a:xfrm>
          <a:solidFill>
            <a:srgbClr val="1DAB4B"/>
          </a:solidFill>
        </p:grpSpPr>
        <p:sp>
          <p:nvSpPr>
            <p:cNvPr id="4" name="Delay 10">
              <a:extLst>
                <a:ext uri="{FF2B5EF4-FFF2-40B4-BE49-F238E27FC236}">
                  <a16:creationId xmlns:a16="http://schemas.microsoft.com/office/drawing/2014/main" id="{3B2C2456-50C8-4FE0-9319-0AF595A1342C}"/>
                </a:ext>
              </a:extLst>
            </p:cNvPr>
            <p:cNvSpPr/>
            <p:nvPr userDrawn="1"/>
          </p:nvSpPr>
          <p:spPr>
            <a:xfrm rot="10800000">
              <a:off x="23636837" y="634473"/>
              <a:ext cx="444538" cy="44453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0ABE36-2A61-4473-8515-B7A72EF99DF1}"/>
                </a:ext>
              </a:extLst>
            </p:cNvPr>
            <p:cNvSpPr/>
            <p:nvPr userDrawn="1"/>
          </p:nvSpPr>
          <p:spPr>
            <a:xfrm>
              <a:off x="24081375" y="634473"/>
              <a:ext cx="296275" cy="444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AEAB553-2CB8-43A1-A010-5BC29017D832}"/>
              </a:ext>
            </a:extLst>
          </p:cNvPr>
          <p:cNvSpPr txBox="1"/>
          <p:nvPr userDrawn="1"/>
        </p:nvSpPr>
        <p:spPr>
          <a:xfrm>
            <a:off x="23694545" y="13098024"/>
            <a:ext cx="827716" cy="492406"/>
          </a:xfrm>
          <a:prstGeom prst="rect">
            <a:avLst/>
          </a:prstGeom>
          <a:noFill/>
        </p:spPr>
        <p:txBody>
          <a:bodyPr wrap="none" lIns="182843" tIns="91422" rIns="182843" bIns="91422"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a:t>
            </a:fld>
            <a:r>
              <a:rPr lang="id-ID" sz="2000" b="1" i="0">
                <a:solidFill>
                  <a:schemeClr val="bg1"/>
                </a:solidFill>
                <a:latin typeface="Montserrat" charset="0"/>
                <a:ea typeface="Montserrat" charset="0"/>
                <a:cs typeface="Montserrat" charset="0"/>
              </a:rPr>
              <a:t>  </a:t>
            </a:r>
          </a:p>
        </p:txBody>
      </p:sp>
      <p:sp>
        <p:nvSpPr>
          <p:cNvPr id="7" name="TextBox 6">
            <a:extLst>
              <a:ext uri="{FF2B5EF4-FFF2-40B4-BE49-F238E27FC236}">
                <a16:creationId xmlns:a16="http://schemas.microsoft.com/office/drawing/2014/main" id="{E6ABB1FF-4C56-40EA-9944-BC9B11395F8B}"/>
              </a:ext>
            </a:extLst>
          </p:cNvPr>
          <p:cNvSpPr txBox="1"/>
          <p:nvPr userDrawn="1"/>
        </p:nvSpPr>
        <p:spPr>
          <a:xfrm>
            <a:off x="15810807" y="13142452"/>
            <a:ext cx="7851934" cy="400110"/>
          </a:xfrm>
          <a:prstGeom prst="rect">
            <a:avLst/>
          </a:prstGeom>
          <a:noFill/>
        </p:spPr>
        <p:txBody>
          <a:bodyPr wrap="square" rtlCol="0">
            <a:spAutoFit/>
          </a:bodyPr>
          <a:lstStyle/>
          <a:p>
            <a:r>
              <a:rPr lang="en-US" sz="2000" noProof="0">
                <a:solidFill>
                  <a:srgbClr val="1DAB4B"/>
                </a:solidFill>
                <a:latin typeface="Montserrat" panose="00000500000000000000" pitchFamily="2" charset="0"/>
              </a:rPr>
              <a:t>Harvest Minerals | HMI.L | Corporate Presentation | Q1 2022 </a:t>
            </a:r>
          </a:p>
        </p:txBody>
      </p:sp>
      <p:pic>
        <p:nvPicPr>
          <p:cNvPr id="9" name="Picture 8" descr="Logo&#10;&#10;Description automatically generated">
            <a:extLst>
              <a:ext uri="{FF2B5EF4-FFF2-40B4-BE49-F238E27FC236}">
                <a16:creationId xmlns:a16="http://schemas.microsoft.com/office/drawing/2014/main" id="{13E6B60C-7F12-48E7-99E1-CA89E4EF97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79325" y="173438"/>
            <a:ext cx="2997273" cy="1164007"/>
          </a:xfrm>
          <a:prstGeom prst="rect">
            <a:avLst/>
          </a:prstGeom>
        </p:spPr>
      </p:pic>
    </p:spTree>
    <p:extLst>
      <p:ext uri="{BB962C8B-B14F-4D97-AF65-F5344CB8AC3E}">
        <p14:creationId xmlns:p14="http://schemas.microsoft.com/office/powerpoint/2010/main" val="1722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lide">
    <p:spTree>
      <p:nvGrpSpPr>
        <p:cNvPr id="1" name=""/>
        <p:cNvGrpSpPr/>
        <p:nvPr/>
      </p:nvGrpSpPr>
      <p:grpSpPr>
        <a:xfrm>
          <a:off x="0" y="0"/>
          <a:ext cx="0" cy="0"/>
          <a:chOff x="0" y="0"/>
          <a:chExt cx="0" cy="0"/>
        </a:xfrm>
      </p:grpSpPr>
      <p:pic>
        <p:nvPicPr>
          <p:cNvPr id="3" name="Picture 2" descr="Harvest Receives the Green Economy Mark - 07:00:08 05 Apr 2021 - HMI News  article | London Stock Exchange">
            <a:extLst>
              <a:ext uri="{FF2B5EF4-FFF2-40B4-BE49-F238E27FC236}">
                <a16:creationId xmlns:a16="http://schemas.microsoft.com/office/drawing/2014/main" id="{3C79131C-EFB5-4881-A5B1-3514191219A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629717" y="472521"/>
            <a:ext cx="1889930" cy="73396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2C99337-98FD-461B-BB9B-23B2573E7344}"/>
              </a:ext>
            </a:extLst>
          </p:cNvPr>
          <p:cNvGrpSpPr/>
          <p:nvPr userDrawn="1"/>
        </p:nvGrpSpPr>
        <p:grpSpPr>
          <a:xfrm>
            <a:off x="23632061" y="13098024"/>
            <a:ext cx="740813" cy="444538"/>
            <a:chOff x="23636837" y="634473"/>
            <a:chExt cx="740813" cy="444538"/>
          </a:xfrm>
          <a:solidFill>
            <a:srgbClr val="1B7761"/>
          </a:solidFill>
        </p:grpSpPr>
        <p:sp>
          <p:nvSpPr>
            <p:cNvPr id="6" name="Delay 10">
              <a:extLst>
                <a:ext uri="{FF2B5EF4-FFF2-40B4-BE49-F238E27FC236}">
                  <a16:creationId xmlns:a16="http://schemas.microsoft.com/office/drawing/2014/main" id="{2B22C48C-7451-41C0-8404-7C85652073C2}"/>
                </a:ext>
              </a:extLst>
            </p:cNvPr>
            <p:cNvSpPr/>
            <p:nvPr userDrawn="1"/>
          </p:nvSpPr>
          <p:spPr>
            <a:xfrm rot="10800000">
              <a:off x="23636837" y="634473"/>
              <a:ext cx="444538" cy="44453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784CBD-D0ED-41B3-B5D8-C15CB8EDF43F}"/>
                </a:ext>
              </a:extLst>
            </p:cNvPr>
            <p:cNvSpPr/>
            <p:nvPr userDrawn="1"/>
          </p:nvSpPr>
          <p:spPr>
            <a:xfrm>
              <a:off x="24081375" y="634473"/>
              <a:ext cx="296275" cy="444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8437A94-8184-446D-A6B6-13E4D7A4A339}"/>
              </a:ext>
            </a:extLst>
          </p:cNvPr>
          <p:cNvSpPr txBox="1"/>
          <p:nvPr userDrawn="1"/>
        </p:nvSpPr>
        <p:spPr>
          <a:xfrm>
            <a:off x="23662741" y="13050156"/>
            <a:ext cx="827716" cy="492406"/>
          </a:xfrm>
          <a:prstGeom prst="rect">
            <a:avLst/>
          </a:prstGeom>
          <a:noFill/>
        </p:spPr>
        <p:txBody>
          <a:bodyPr wrap="none" lIns="182843" tIns="91422" rIns="182843" bIns="91422"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a:t>
            </a:fld>
            <a:r>
              <a:rPr lang="id-ID" sz="2000" b="1" i="0">
                <a:solidFill>
                  <a:schemeClr val="bg1"/>
                </a:solidFill>
                <a:latin typeface="Montserrat" charset="0"/>
                <a:ea typeface="Montserrat" charset="0"/>
                <a:cs typeface="Montserrat" charset="0"/>
              </a:rPr>
              <a:t>  </a:t>
            </a:r>
          </a:p>
        </p:txBody>
      </p:sp>
      <p:sp>
        <p:nvSpPr>
          <p:cNvPr id="9" name="TextBox 8">
            <a:extLst>
              <a:ext uri="{FF2B5EF4-FFF2-40B4-BE49-F238E27FC236}">
                <a16:creationId xmlns:a16="http://schemas.microsoft.com/office/drawing/2014/main" id="{1A3DDEF6-89FC-45E8-B2F8-0D37FD7A8BF9}"/>
              </a:ext>
            </a:extLst>
          </p:cNvPr>
          <p:cNvSpPr txBox="1"/>
          <p:nvPr userDrawn="1"/>
        </p:nvSpPr>
        <p:spPr>
          <a:xfrm>
            <a:off x="15810807" y="13142452"/>
            <a:ext cx="7851934" cy="400110"/>
          </a:xfrm>
          <a:prstGeom prst="rect">
            <a:avLst/>
          </a:prstGeom>
          <a:noFill/>
        </p:spPr>
        <p:txBody>
          <a:bodyPr wrap="square" rtlCol="0">
            <a:spAutoFit/>
          </a:bodyPr>
          <a:lstStyle/>
          <a:p>
            <a:r>
              <a:rPr lang="en-US" sz="2000" noProof="0">
                <a:solidFill>
                  <a:srgbClr val="1B7761"/>
                </a:solidFill>
                <a:latin typeface="Montserrat" panose="00000500000000000000" pitchFamily="2" charset="0"/>
              </a:rPr>
              <a:t>Harvest Minerals | HMI.L | Corporate Presentation | Q2 2021 </a:t>
            </a:r>
          </a:p>
        </p:txBody>
      </p:sp>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12188825" y="-1"/>
            <a:ext cx="12188824" cy="1371599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56422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0" y="7198646"/>
            <a:ext cx="24377648" cy="651735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38547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2114757" y="5120275"/>
            <a:ext cx="4433515" cy="3563814"/>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F2EBAD55-B49B-904B-9BA8-95FDB0B5E22B}"/>
              </a:ext>
            </a:extLst>
          </p:cNvPr>
          <p:cNvSpPr>
            <a:spLocks noGrp="1"/>
          </p:cNvSpPr>
          <p:nvPr>
            <p:ph type="pic" sz="quarter" idx="15"/>
          </p:nvPr>
        </p:nvSpPr>
        <p:spPr>
          <a:xfrm>
            <a:off x="7474678" y="5120275"/>
            <a:ext cx="4433515" cy="3563814"/>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52925E6C-C26C-CF4A-821E-FF5B40AC3AB3}"/>
              </a:ext>
            </a:extLst>
          </p:cNvPr>
          <p:cNvSpPr>
            <a:spLocks noGrp="1"/>
          </p:cNvSpPr>
          <p:nvPr>
            <p:ph type="pic" sz="quarter" idx="16"/>
          </p:nvPr>
        </p:nvSpPr>
        <p:spPr>
          <a:xfrm>
            <a:off x="12834597" y="5120275"/>
            <a:ext cx="4433515" cy="3563814"/>
          </a:xfrm>
          <a:prstGeom prst="rect">
            <a:avLst/>
          </a:prstGeom>
          <a:solidFill>
            <a:schemeClr val="bg1">
              <a:lumMod val="95000"/>
            </a:schemeClr>
          </a:solidFill>
        </p:spPr>
        <p:txBody>
          <a:bodyPr>
            <a:normAutofit/>
          </a:bodyPr>
          <a:lstStyle>
            <a:lvl1pPr>
              <a:defRPr sz="2101"/>
            </a:lvl1pPr>
          </a:lstStyle>
          <a:p>
            <a:endParaRPr lang="en-US"/>
          </a:p>
        </p:txBody>
      </p:sp>
      <p:sp>
        <p:nvSpPr>
          <p:cNvPr id="10" name="Picture Placeholder 8">
            <a:extLst>
              <a:ext uri="{FF2B5EF4-FFF2-40B4-BE49-F238E27FC236}">
                <a16:creationId xmlns:a16="http://schemas.microsoft.com/office/drawing/2014/main" id="{53EA8A16-F0B3-D941-B483-3A546DDFC9C4}"/>
              </a:ext>
            </a:extLst>
          </p:cNvPr>
          <p:cNvSpPr>
            <a:spLocks noGrp="1"/>
          </p:cNvSpPr>
          <p:nvPr>
            <p:ph type="pic" sz="quarter" idx="17"/>
          </p:nvPr>
        </p:nvSpPr>
        <p:spPr>
          <a:xfrm>
            <a:off x="18194519" y="5120275"/>
            <a:ext cx="4433515" cy="356381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95665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15126789" y="1676399"/>
            <a:ext cx="7311466" cy="1048173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826761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2B858120-19F2-F74B-88EF-6A769816D5CA}"/>
              </a:ext>
            </a:extLst>
          </p:cNvPr>
          <p:cNvSpPr>
            <a:spLocks noGrp="1"/>
          </p:cNvSpPr>
          <p:nvPr>
            <p:ph type="pic" sz="quarter" idx="14"/>
          </p:nvPr>
        </p:nvSpPr>
        <p:spPr>
          <a:xfrm>
            <a:off x="2122935" y="5144389"/>
            <a:ext cx="2136636" cy="2139396"/>
          </a:xfrm>
          <a:prstGeom prst="ellipse">
            <a:avLst/>
          </a:prstGeom>
          <a:solidFill>
            <a:schemeClr val="bg1">
              <a:lumMod val="95000"/>
            </a:schemeClr>
          </a:solidFill>
        </p:spPr>
        <p:txBody>
          <a:bodyPr>
            <a:normAutofit/>
          </a:bodyPr>
          <a:lstStyle>
            <a:lvl1pPr>
              <a:defRPr sz="1500"/>
            </a:lvl1pPr>
          </a:lstStyle>
          <a:p>
            <a:endParaRPr lang="en-US"/>
          </a:p>
        </p:txBody>
      </p:sp>
      <p:sp>
        <p:nvSpPr>
          <p:cNvPr id="9" name="Picture Placeholder 6">
            <a:extLst>
              <a:ext uri="{FF2B5EF4-FFF2-40B4-BE49-F238E27FC236}">
                <a16:creationId xmlns:a16="http://schemas.microsoft.com/office/drawing/2014/main" id="{EAD8E7ED-BD43-F34F-9001-D3B8A95DAFD0}"/>
              </a:ext>
            </a:extLst>
          </p:cNvPr>
          <p:cNvSpPr>
            <a:spLocks noGrp="1"/>
          </p:cNvSpPr>
          <p:nvPr>
            <p:ph type="pic" sz="quarter" idx="15"/>
          </p:nvPr>
        </p:nvSpPr>
        <p:spPr>
          <a:xfrm>
            <a:off x="2122935" y="9180526"/>
            <a:ext cx="2136636" cy="2139396"/>
          </a:xfrm>
          <a:prstGeom prst="ellipse">
            <a:avLst/>
          </a:prstGeom>
          <a:solidFill>
            <a:schemeClr val="bg1">
              <a:lumMod val="95000"/>
            </a:schemeClr>
          </a:solidFill>
        </p:spPr>
        <p:txBody>
          <a:bodyPr>
            <a:normAutofit/>
          </a:bodyPr>
          <a:lstStyle>
            <a:lvl1pPr>
              <a:defRPr sz="1500"/>
            </a:lvl1pPr>
          </a:lstStyle>
          <a:p>
            <a:endParaRPr lang="en-US"/>
          </a:p>
        </p:txBody>
      </p:sp>
      <p:sp>
        <p:nvSpPr>
          <p:cNvPr id="10" name="Picture Placeholder 6">
            <a:extLst>
              <a:ext uri="{FF2B5EF4-FFF2-40B4-BE49-F238E27FC236}">
                <a16:creationId xmlns:a16="http://schemas.microsoft.com/office/drawing/2014/main" id="{CD75E751-3986-1E43-90B4-2DF542860240}"/>
              </a:ext>
            </a:extLst>
          </p:cNvPr>
          <p:cNvSpPr>
            <a:spLocks noGrp="1"/>
          </p:cNvSpPr>
          <p:nvPr>
            <p:ph type="pic" sz="quarter" idx="16"/>
          </p:nvPr>
        </p:nvSpPr>
        <p:spPr>
          <a:xfrm>
            <a:off x="13636764" y="5144389"/>
            <a:ext cx="2136636" cy="2139396"/>
          </a:xfrm>
          <a:prstGeom prst="ellipse">
            <a:avLst/>
          </a:prstGeom>
          <a:solidFill>
            <a:schemeClr val="bg1">
              <a:lumMod val="95000"/>
            </a:schemeClr>
          </a:solidFill>
        </p:spPr>
        <p:txBody>
          <a:bodyPr>
            <a:normAutofit/>
          </a:bodyPr>
          <a:lstStyle>
            <a:lvl1pPr>
              <a:defRPr sz="1500"/>
            </a:lvl1pPr>
          </a:lstStyle>
          <a:p>
            <a:endParaRPr lang="en-US"/>
          </a:p>
        </p:txBody>
      </p:sp>
      <p:sp>
        <p:nvSpPr>
          <p:cNvPr id="11" name="Picture Placeholder 6">
            <a:extLst>
              <a:ext uri="{FF2B5EF4-FFF2-40B4-BE49-F238E27FC236}">
                <a16:creationId xmlns:a16="http://schemas.microsoft.com/office/drawing/2014/main" id="{2AAD0EA5-732D-3E4C-8F7A-496164CE1E28}"/>
              </a:ext>
            </a:extLst>
          </p:cNvPr>
          <p:cNvSpPr>
            <a:spLocks noGrp="1"/>
          </p:cNvSpPr>
          <p:nvPr>
            <p:ph type="pic" sz="quarter" idx="17"/>
          </p:nvPr>
        </p:nvSpPr>
        <p:spPr>
          <a:xfrm>
            <a:off x="13636764" y="9180526"/>
            <a:ext cx="2136636" cy="2139396"/>
          </a:xfrm>
          <a:prstGeom prst="ellipse">
            <a:avLst/>
          </a:prstGeom>
          <a:solidFill>
            <a:schemeClr val="bg1">
              <a:lumMod val="95000"/>
            </a:schemeClr>
          </a:solidFill>
        </p:spPr>
        <p:txBody>
          <a:bodyPr>
            <a:normAutofit/>
          </a:bodyPr>
          <a:lstStyle>
            <a:lvl1pPr>
              <a:defRPr sz="1500"/>
            </a:lvl1pPr>
          </a:lstStyle>
          <a:p>
            <a:endParaRPr lang="en-US"/>
          </a:p>
        </p:txBody>
      </p:sp>
    </p:spTree>
    <p:extLst>
      <p:ext uri="{BB962C8B-B14F-4D97-AF65-F5344CB8AC3E}">
        <p14:creationId xmlns:p14="http://schemas.microsoft.com/office/powerpoint/2010/main" val="53923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2B858120-19F2-F74B-88EF-6A769816D5CA}"/>
              </a:ext>
            </a:extLst>
          </p:cNvPr>
          <p:cNvSpPr>
            <a:spLocks noGrp="1"/>
          </p:cNvSpPr>
          <p:nvPr>
            <p:ph type="pic" sz="quarter" idx="14"/>
          </p:nvPr>
        </p:nvSpPr>
        <p:spPr>
          <a:xfrm>
            <a:off x="2568390" y="6760872"/>
            <a:ext cx="1943928" cy="1946440"/>
          </a:xfrm>
          <a:prstGeom prst="ellipse">
            <a:avLst/>
          </a:prstGeom>
          <a:solidFill>
            <a:schemeClr val="bg1">
              <a:lumMod val="95000"/>
            </a:schemeClr>
          </a:solidFill>
        </p:spPr>
        <p:txBody>
          <a:bodyPr>
            <a:normAutofit/>
          </a:bodyPr>
          <a:lstStyle>
            <a:lvl1pPr>
              <a:defRPr sz="1500"/>
            </a:lvl1pPr>
          </a:lstStyle>
          <a:p>
            <a:endParaRPr lang="en-US"/>
          </a:p>
        </p:txBody>
      </p:sp>
      <p:sp>
        <p:nvSpPr>
          <p:cNvPr id="14" name="Picture Placeholder 6">
            <a:extLst>
              <a:ext uri="{FF2B5EF4-FFF2-40B4-BE49-F238E27FC236}">
                <a16:creationId xmlns:a16="http://schemas.microsoft.com/office/drawing/2014/main" id="{22420B7C-1EB1-8A44-A77E-8F1597F6F80A}"/>
              </a:ext>
            </a:extLst>
          </p:cNvPr>
          <p:cNvSpPr>
            <a:spLocks noGrp="1"/>
          </p:cNvSpPr>
          <p:nvPr>
            <p:ph type="pic" sz="quarter" idx="15"/>
          </p:nvPr>
        </p:nvSpPr>
        <p:spPr>
          <a:xfrm>
            <a:off x="8390399" y="6760872"/>
            <a:ext cx="1943928" cy="1946440"/>
          </a:xfrm>
          <a:prstGeom prst="ellipse">
            <a:avLst/>
          </a:prstGeom>
          <a:solidFill>
            <a:schemeClr val="bg1">
              <a:lumMod val="95000"/>
            </a:schemeClr>
          </a:solidFill>
        </p:spPr>
        <p:txBody>
          <a:bodyPr>
            <a:normAutofit/>
          </a:bodyPr>
          <a:lstStyle>
            <a:lvl1pPr>
              <a:defRPr sz="1500"/>
            </a:lvl1pPr>
          </a:lstStyle>
          <a:p>
            <a:endParaRPr lang="en-US"/>
          </a:p>
        </p:txBody>
      </p:sp>
      <p:sp>
        <p:nvSpPr>
          <p:cNvPr id="15" name="Picture Placeholder 6">
            <a:extLst>
              <a:ext uri="{FF2B5EF4-FFF2-40B4-BE49-F238E27FC236}">
                <a16:creationId xmlns:a16="http://schemas.microsoft.com/office/drawing/2014/main" id="{35F43CB3-5B27-F247-BEE0-5BC5A09687B2}"/>
              </a:ext>
            </a:extLst>
          </p:cNvPr>
          <p:cNvSpPr>
            <a:spLocks noGrp="1"/>
          </p:cNvSpPr>
          <p:nvPr>
            <p:ph type="pic" sz="quarter" idx="16"/>
          </p:nvPr>
        </p:nvSpPr>
        <p:spPr>
          <a:xfrm>
            <a:off x="14056425" y="6760872"/>
            <a:ext cx="1943928" cy="1946440"/>
          </a:xfrm>
          <a:prstGeom prst="ellipse">
            <a:avLst/>
          </a:prstGeom>
          <a:solidFill>
            <a:schemeClr val="bg1">
              <a:lumMod val="95000"/>
            </a:schemeClr>
          </a:solidFill>
        </p:spPr>
        <p:txBody>
          <a:bodyPr>
            <a:normAutofit/>
          </a:bodyPr>
          <a:lstStyle>
            <a:lvl1pPr>
              <a:defRPr sz="1500"/>
            </a:lvl1pPr>
          </a:lstStyle>
          <a:p>
            <a:endParaRPr lang="en-US"/>
          </a:p>
        </p:txBody>
      </p:sp>
      <p:sp>
        <p:nvSpPr>
          <p:cNvPr id="16" name="Picture Placeholder 6">
            <a:extLst>
              <a:ext uri="{FF2B5EF4-FFF2-40B4-BE49-F238E27FC236}">
                <a16:creationId xmlns:a16="http://schemas.microsoft.com/office/drawing/2014/main" id="{9B7C4055-96CC-BF48-9AFD-AE786263B62B}"/>
              </a:ext>
            </a:extLst>
          </p:cNvPr>
          <p:cNvSpPr>
            <a:spLocks noGrp="1"/>
          </p:cNvSpPr>
          <p:nvPr>
            <p:ph type="pic" sz="quarter" idx="17"/>
          </p:nvPr>
        </p:nvSpPr>
        <p:spPr>
          <a:xfrm>
            <a:off x="19865332" y="6760872"/>
            <a:ext cx="1943928" cy="1946440"/>
          </a:xfrm>
          <a:prstGeom prst="ellipse">
            <a:avLst/>
          </a:prstGeom>
          <a:solidFill>
            <a:schemeClr val="bg1">
              <a:lumMod val="95000"/>
            </a:schemeClr>
          </a:solidFill>
        </p:spPr>
        <p:txBody>
          <a:bodyPr>
            <a:normAutofit/>
          </a:bodyPr>
          <a:lstStyle>
            <a:lvl1pPr>
              <a:defRPr sz="1500"/>
            </a:lvl1pPr>
          </a:lstStyle>
          <a:p>
            <a:endParaRPr lang="en-US"/>
          </a:p>
        </p:txBody>
      </p:sp>
    </p:spTree>
    <p:extLst>
      <p:ext uri="{BB962C8B-B14F-4D97-AF65-F5344CB8AC3E}">
        <p14:creationId xmlns:p14="http://schemas.microsoft.com/office/powerpoint/2010/main" val="5616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2B858120-19F2-F74B-88EF-6A769816D5CA}"/>
              </a:ext>
            </a:extLst>
          </p:cNvPr>
          <p:cNvSpPr>
            <a:spLocks noGrp="1"/>
          </p:cNvSpPr>
          <p:nvPr>
            <p:ph type="pic" sz="quarter" idx="14"/>
          </p:nvPr>
        </p:nvSpPr>
        <p:spPr>
          <a:xfrm>
            <a:off x="3199850" y="5067017"/>
            <a:ext cx="2907358" cy="2911114"/>
          </a:xfrm>
          <a:prstGeom prst="ellipse">
            <a:avLst/>
          </a:prstGeom>
          <a:solidFill>
            <a:schemeClr val="bg1">
              <a:lumMod val="95000"/>
            </a:schemeClr>
          </a:solidFill>
        </p:spPr>
        <p:txBody>
          <a:bodyPr>
            <a:normAutofit/>
          </a:bodyPr>
          <a:lstStyle>
            <a:lvl1pPr>
              <a:defRPr sz="1500"/>
            </a:lvl1pPr>
          </a:lstStyle>
          <a:p>
            <a:endParaRPr lang="en-US"/>
          </a:p>
        </p:txBody>
      </p:sp>
      <p:sp>
        <p:nvSpPr>
          <p:cNvPr id="10" name="Picture Placeholder 6">
            <a:extLst>
              <a:ext uri="{FF2B5EF4-FFF2-40B4-BE49-F238E27FC236}">
                <a16:creationId xmlns:a16="http://schemas.microsoft.com/office/drawing/2014/main" id="{46B46CCA-4D90-3E49-AF2E-9E15AED94034}"/>
              </a:ext>
            </a:extLst>
          </p:cNvPr>
          <p:cNvSpPr>
            <a:spLocks noGrp="1"/>
          </p:cNvSpPr>
          <p:nvPr>
            <p:ph type="pic" sz="quarter" idx="15"/>
          </p:nvPr>
        </p:nvSpPr>
        <p:spPr>
          <a:xfrm>
            <a:off x="10735141" y="5067017"/>
            <a:ext cx="2907358" cy="2911114"/>
          </a:xfrm>
          <a:prstGeom prst="ellipse">
            <a:avLst/>
          </a:prstGeom>
          <a:solidFill>
            <a:schemeClr val="bg1">
              <a:lumMod val="95000"/>
            </a:schemeClr>
          </a:solidFill>
        </p:spPr>
        <p:txBody>
          <a:bodyPr>
            <a:normAutofit/>
          </a:bodyPr>
          <a:lstStyle>
            <a:lvl1pPr>
              <a:defRPr sz="1500"/>
            </a:lvl1pPr>
          </a:lstStyle>
          <a:p>
            <a:endParaRPr lang="en-US"/>
          </a:p>
        </p:txBody>
      </p:sp>
      <p:sp>
        <p:nvSpPr>
          <p:cNvPr id="11" name="Picture Placeholder 6">
            <a:extLst>
              <a:ext uri="{FF2B5EF4-FFF2-40B4-BE49-F238E27FC236}">
                <a16:creationId xmlns:a16="http://schemas.microsoft.com/office/drawing/2014/main" id="{0F360CB3-1BB0-124D-8A62-0D01BF840581}"/>
              </a:ext>
            </a:extLst>
          </p:cNvPr>
          <p:cNvSpPr>
            <a:spLocks noGrp="1"/>
          </p:cNvSpPr>
          <p:nvPr>
            <p:ph type="pic" sz="quarter" idx="16"/>
          </p:nvPr>
        </p:nvSpPr>
        <p:spPr>
          <a:xfrm>
            <a:off x="18270440" y="5067017"/>
            <a:ext cx="2907358" cy="2911114"/>
          </a:xfrm>
          <a:prstGeom prst="ellipse">
            <a:avLst/>
          </a:prstGeom>
          <a:solidFill>
            <a:schemeClr val="bg1">
              <a:lumMod val="95000"/>
            </a:schemeClr>
          </a:solidFill>
        </p:spPr>
        <p:txBody>
          <a:bodyPr>
            <a:normAutofit/>
          </a:bodyPr>
          <a:lstStyle>
            <a:lvl1pPr>
              <a:defRPr sz="1500"/>
            </a:lvl1pPr>
          </a:lstStyle>
          <a:p>
            <a:endParaRPr lang="en-US"/>
          </a:p>
        </p:txBody>
      </p:sp>
    </p:spTree>
    <p:extLst>
      <p:ext uri="{BB962C8B-B14F-4D97-AF65-F5344CB8AC3E}">
        <p14:creationId xmlns:p14="http://schemas.microsoft.com/office/powerpoint/2010/main" val="1764796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13977F9D-30CC-864E-A714-C485EF9FDFE4}"/>
              </a:ext>
            </a:extLst>
          </p:cNvPr>
          <p:cNvSpPr>
            <a:spLocks noGrp="1"/>
          </p:cNvSpPr>
          <p:nvPr>
            <p:ph type="pic" sz="quarter" idx="18"/>
          </p:nvPr>
        </p:nvSpPr>
        <p:spPr>
          <a:xfrm>
            <a:off x="-372108" y="-342899"/>
            <a:ext cx="25121868" cy="8311243"/>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6">
            <a:extLst>
              <a:ext uri="{FF2B5EF4-FFF2-40B4-BE49-F238E27FC236}">
                <a16:creationId xmlns:a16="http://schemas.microsoft.com/office/drawing/2014/main" id="{2B858120-19F2-F74B-88EF-6A769816D5CA}"/>
              </a:ext>
            </a:extLst>
          </p:cNvPr>
          <p:cNvSpPr>
            <a:spLocks noGrp="1"/>
          </p:cNvSpPr>
          <p:nvPr>
            <p:ph type="pic" sz="quarter" idx="14"/>
          </p:nvPr>
        </p:nvSpPr>
        <p:spPr>
          <a:xfrm>
            <a:off x="2295474" y="6693105"/>
            <a:ext cx="2489760" cy="2492976"/>
          </a:xfrm>
          <a:prstGeom prst="ellipse">
            <a:avLst/>
          </a:prstGeom>
          <a:solidFill>
            <a:schemeClr val="bg1">
              <a:lumMod val="95000"/>
            </a:schemeClr>
          </a:solidFill>
        </p:spPr>
        <p:txBody>
          <a:bodyPr>
            <a:normAutofit/>
          </a:bodyPr>
          <a:lstStyle>
            <a:lvl1pPr>
              <a:defRPr sz="1500"/>
            </a:lvl1pPr>
          </a:lstStyle>
          <a:p>
            <a:endParaRPr lang="en-US"/>
          </a:p>
        </p:txBody>
      </p:sp>
      <p:sp>
        <p:nvSpPr>
          <p:cNvPr id="13" name="Picture Placeholder 6">
            <a:extLst>
              <a:ext uri="{FF2B5EF4-FFF2-40B4-BE49-F238E27FC236}">
                <a16:creationId xmlns:a16="http://schemas.microsoft.com/office/drawing/2014/main" id="{F5577A76-FE01-2342-88E0-6737174F0185}"/>
              </a:ext>
            </a:extLst>
          </p:cNvPr>
          <p:cNvSpPr>
            <a:spLocks noGrp="1"/>
          </p:cNvSpPr>
          <p:nvPr>
            <p:ph type="pic" sz="quarter" idx="15"/>
          </p:nvPr>
        </p:nvSpPr>
        <p:spPr>
          <a:xfrm>
            <a:off x="8116571" y="6693105"/>
            <a:ext cx="2489760" cy="2492976"/>
          </a:xfrm>
          <a:prstGeom prst="ellipse">
            <a:avLst/>
          </a:prstGeom>
          <a:solidFill>
            <a:schemeClr val="bg1">
              <a:lumMod val="95000"/>
            </a:schemeClr>
          </a:solidFill>
        </p:spPr>
        <p:txBody>
          <a:bodyPr>
            <a:normAutofit/>
          </a:bodyPr>
          <a:lstStyle>
            <a:lvl1pPr>
              <a:defRPr sz="1500"/>
            </a:lvl1pPr>
          </a:lstStyle>
          <a:p>
            <a:endParaRPr lang="en-US"/>
          </a:p>
        </p:txBody>
      </p:sp>
      <p:sp>
        <p:nvSpPr>
          <p:cNvPr id="14" name="Picture Placeholder 6">
            <a:extLst>
              <a:ext uri="{FF2B5EF4-FFF2-40B4-BE49-F238E27FC236}">
                <a16:creationId xmlns:a16="http://schemas.microsoft.com/office/drawing/2014/main" id="{C444A9F6-8A59-724D-9E65-5D153AF4C906}"/>
              </a:ext>
            </a:extLst>
          </p:cNvPr>
          <p:cNvSpPr>
            <a:spLocks noGrp="1"/>
          </p:cNvSpPr>
          <p:nvPr>
            <p:ph type="pic" sz="quarter" idx="16"/>
          </p:nvPr>
        </p:nvSpPr>
        <p:spPr>
          <a:xfrm>
            <a:off x="13771320" y="6693105"/>
            <a:ext cx="2489760" cy="2492976"/>
          </a:xfrm>
          <a:prstGeom prst="ellipse">
            <a:avLst/>
          </a:prstGeom>
          <a:solidFill>
            <a:schemeClr val="bg1">
              <a:lumMod val="95000"/>
            </a:schemeClr>
          </a:solidFill>
        </p:spPr>
        <p:txBody>
          <a:bodyPr>
            <a:normAutofit/>
          </a:bodyPr>
          <a:lstStyle>
            <a:lvl1pPr>
              <a:defRPr sz="1500"/>
            </a:lvl1pPr>
          </a:lstStyle>
          <a:p>
            <a:endParaRPr lang="en-US"/>
          </a:p>
        </p:txBody>
      </p:sp>
      <p:sp>
        <p:nvSpPr>
          <p:cNvPr id="15" name="Picture Placeholder 6">
            <a:extLst>
              <a:ext uri="{FF2B5EF4-FFF2-40B4-BE49-F238E27FC236}">
                <a16:creationId xmlns:a16="http://schemas.microsoft.com/office/drawing/2014/main" id="{EA1AA648-44E6-7F46-9CC5-C97C7EB4C2EC}"/>
              </a:ext>
            </a:extLst>
          </p:cNvPr>
          <p:cNvSpPr>
            <a:spLocks noGrp="1"/>
          </p:cNvSpPr>
          <p:nvPr>
            <p:ph type="pic" sz="quarter" idx="17"/>
          </p:nvPr>
        </p:nvSpPr>
        <p:spPr>
          <a:xfrm>
            <a:off x="19605518" y="6693105"/>
            <a:ext cx="2489760" cy="2492976"/>
          </a:xfrm>
          <a:prstGeom prst="ellipse">
            <a:avLst/>
          </a:prstGeom>
          <a:solidFill>
            <a:schemeClr val="bg1">
              <a:lumMod val="95000"/>
            </a:schemeClr>
          </a:solidFill>
        </p:spPr>
        <p:txBody>
          <a:bodyPr>
            <a:normAutofit/>
          </a:bodyPr>
          <a:lstStyle>
            <a:lvl1pPr>
              <a:defRPr sz="1500"/>
            </a:lvl1pPr>
          </a:lstStyle>
          <a:p>
            <a:endParaRPr lang="en-US"/>
          </a:p>
        </p:txBody>
      </p:sp>
    </p:spTree>
    <p:extLst>
      <p:ext uri="{BB962C8B-B14F-4D97-AF65-F5344CB8AC3E}">
        <p14:creationId xmlns:p14="http://schemas.microsoft.com/office/powerpoint/2010/main" val="64197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13977F9D-30CC-864E-A714-C485EF9FDFE4}"/>
              </a:ext>
            </a:extLst>
          </p:cNvPr>
          <p:cNvSpPr>
            <a:spLocks noGrp="1"/>
          </p:cNvSpPr>
          <p:nvPr>
            <p:ph type="pic" sz="quarter" idx="18"/>
          </p:nvPr>
        </p:nvSpPr>
        <p:spPr>
          <a:xfrm>
            <a:off x="0" y="0"/>
            <a:ext cx="13387754" cy="6746873"/>
          </a:xfrm>
          <a:prstGeom prst="rect">
            <a:avLst/>
          </a:prstGeom>
          <a:solidFill>
            <a:schemeClr val="bg1">
              <a:lumMod val="95000"/>
            </a:schemeClr>
          </a:solidFill>
        </p:spPr>
        <p:txBody>
          <a:bodyPr>
            <a:normAutofit/>
          </a:bodyPr>
          <a:lstStyle>
            <a:lvl1pPr>
              <a:defRPr sz="2101"/>
            </a:lvl1pPr>
          </a:lstStyle>
          <a:p>
            <a:endParaRPr lang="en-US"/>
          </a:p>
        </p:txBody>
      </p:sp>
      <p:sp>
        <p:nvSpPr>
          <p:cNvPr id="11" name="Picture Placeholder 8">
            <a:extLst>
              <a:ext uri="{FF2B5EF4-FFF2-40B4-BE49-F238E27FC236}">
                <a16:creationId xmlns:a16="http://schemas.microsoft.com/office/drawing/2014/main" id="{98A6CDA0-2BD1-D143-BCCD-EECEBE6296D4}"/>
              </a:ext>
            </a:extLst>
          </p:cNvPr>
          <p:cNvSpPr>
            <a:spLocks noGrp="1"/>
          </p:cNvSpPr>
          <p:nvPr>
            <p:ph type="pic" sz="quarter" idx="19"/>
          </p:nvPr>
        </p:nvSpPr>
        <p:spPr>
          <a:xfrm>
            <a:off x="0" y="6969128"/>
            <a:ext cx="13387754" cy="674687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11673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Slide">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13977F9D-30CC-864E-A714-C485EF9FDFE4}"/>
              </a:ext>
            </a:extLst>
          </p:cNvPr>
          <p:cNvSpPr>
            <a:spLocks noGrp="1"/>
          </p:cNvSpPr>
          <p:nvPr>
            <p:ph type="pic" sz="quarter" idx="18"/>
          </p:nvPr>
        </p:nvSpPr>
        <p:spPr>
          <a:xfrm>
            <a:off x="10989896" y="0"/>
            <a:ext cx="13387754" cy="6746873"/>
          </a:xfrm>
          <a:prstGeom prst="rect">
            <a:avLst/>
          </a:prstGeom>
          <a:solidFill>
            <a:schemeClr val="bg1">
              <a:lumMod val="95000"/>
            </a:schemeClr>
          </a:solidFill>
        </p:spPr>
        <p:txBody>
          <a:bodyPr>
            <a:normAutofit/>
          </a:bodyPr>
          <a:lstStyle>
            <a:lvl1pPr>
              <a:defRPr sz="2101"/>
            </a:lvl1pPr>
          </a:lstStyle>
          <a:p>
            <a:endParaRPr lang="en-US"/>
          </a:p>
        </p:txBody>
      </p:sp>
      <p:sp>
        <p:nvSpPr>
          <p:cNvPr id="11" name="Picture Placeholder 8">
            <a:extLst>
              <a:ext uri="{FF2B5EF4-FFF2-40B4-BE49-F238E27FC236}">
                <a16:creationId xmlns:a16="http://schemas.microsoft.com/office/drawing/2014/main" id="{98A6CDA0-2BD1-D143-BCCD-EECEBE6296D4}"/>
              </a:ext>
            </a:extLst>
          </p:cNvPr>
          <p:cNvSpPr>
            <a:spLocks noGrp="1"/>
          </p:cNvSpPr>
          <p:nvPr>
            <p:ph type="pic" sz="quarter" idx="19"/>
          </p:nvPr>
        </p:nvSpPr>
        <p:spPr>
          <a:xfrm>
            <a:off x="10989896" y="6969128"/>
            <a:ext cx="13387754" cy="674687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8599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FFDFDCDC-D34B-1D41-99F0-D3A30B5AD8D4}"/>
              </a:ext>
            </a:extLst>
          </p:cNvPr>
          <p:cNvSpPr>
            <a:spLocks noGrp="1"/>
          </p:cNvSpPr>
          <p:nvPr>
            <p:ph type="pic" sz="quarter" idx="14"/>
          </p:nvPr>
        </p:nvSpPr>
        <p:spPr>
          <a:xfrm>
            <a:off x="16032067" y="4083595"/>
            <a:ext cx="5541652" cy="5548810"/>
          </a:xfrm>
          <a:prstGeom prst="ellipse">
            <a:avLst/>
          </a:prstGeom>
          <a:solidFill>
            <a:schemeClr val="bg1">
              <a:lumMod val="95000"/>
            </a:schemeClr>
          </a:solidFill>
        </p:spPr>
        <p:txBody>
          <a:bodyPr>
            <a:normAutofit/>
          </a:bodyPr>
          <a:lstStyle>
            <a:lvl1pPr>
              <a:defRPr sz="1500"/>
            </a:lvl1pPr>
          </a:lstStyle>
          <a:p>
            <a:endParaRPr lang="en-US"/>
          </a:p>
        </p:txBody>
      </p:sp>
    </p:spTree>
    <p:extLst>
      <p:ext uri="{BB962C8B-B14F-4D97-AF65-F5344CB8AC3E}">
        <p14:creationId xmlns:p14="http://schemas.microsoft.com/office/powerpoint/2010/main" val="45089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372108" y="-342899"/>
            <a:ext cx="25121868" cy="917339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776411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13564958" y="1745045"/>
            <a:ext cx="10812692" cy="608728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235201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0" y="6029077"/>
            <a:ext cx="10812692" cy="608728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814422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0" y="-1"/>
            <a:ext cx="12188814" cy="8642553"/>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1DFE7002-CF14-B440-9BA8-C4907994043E}"/>
              </a:ext>
            </a:extLst>
          </p:cNvPr>
          <p:cNvSpPr>
            <a:spLocks noGrp="1"/>
          </p:cNvSpPr>
          <p:nvPr>
            <p:ph type="pic" sz="quarter" idx="14"/>
          </p:nvPr>
        </p:nvSpPr>
        <p:spPr>
          <a:xfrm>
            <a:off x="12188814" y="-342899"/>
            <a:ext cx="12560946" cy="1440179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859443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14168141" y="1745045"/>
            <a:ext cx="8148569" cy="1022591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065866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372108" y="-342899"/>
            <a:ext cx="25121868" cy="996315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218434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2060940" y="1745045"/>
            <a:ext cx="8148569" cy="1022591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724901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1DFE7002-CF14-B440-9BA8-C4907994043E}"/>
              </a:ext>
            </a:extLst>
          </p:cNvPr>
          <p:cNvSpPr>
            <a:spLocks noGrp="1"/>
          </p:cNvSpPr>
          <p:nvPr>
            <p:ph type="pic" sz="quarter" idx="14"/>
          </p:nvPr>
        </p:nvSpPr>
        <p:spPr>
          <a:xfrm>
            <a:off x="12092946" y="-342899"/>
            <a:ext cx="12656814" cy="14401798"/>
          </a:xfrm>
          <a:prstGeom prst="rect">
            <a:avLst/>
          </a:prstGeom>
          <a:solidFill>
            <a:schemeClr val="bg1">
              <a:lumMod val="95000"/>
            </a:schemeClr>
          </a:solidFill>
        </p:spPr>
        <p:txBody>
          <a:bodyPr>
            <a:normAutofit/>
          </a:bodyPr>
          <a:lstStyle>
            <a:lvl1pPr>
              <a:defRPr sz="2101"/>
            </a:lvl1pPr>
          </a:lstStyle>
          <a:p>
            <a:endParaRPr lang="en-US"/>
          </a:p>
        </p:txBody>
      </p:sp>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9732952" y="2557144"/>
            <a:ext cx="4826255" cy="855460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154967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372108" y="-342899"/>
            <a:ext cx="25121868" cy="7200899"/>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31AE1F43-039F-B846-85F6-76E0BF741135}"/>
              </a:ext>
            </a:extLst>
          </p:cNvPr>
          <p:cNvSpPr>
            <a:spLocks noGrp="1"/>
          </p:cNvSpPr>
          <p:nvPr>
            <p:ph type="pic" sz="quarter" idx="19"/>
          </p:nvPr>
        </p:nvSpPr>
        <p:spPr>
          <a:xfrm>
            <a:off x="16015373" y="2557144"/>
            <a:ext cx="4826255" cy="855460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028891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1AE1F43-039F-B846-85F6-76E0BF741135}"/>
              </a:ext>
            </a:extLst>
          </p:cNvPr>
          <p:cNvSpPr>
            <a:spLocks noGrp="1"/>
          </p:cNvSpPr>
          <p:nvPr>
            <p:ph type="pic" sz="quarter" idx="19"/>
          </p:nvPr>
        </p:nvSpPr>
        <p:spPr>
          <a:xfrm>
            <a:off x="8447425" y="5688083"/>
            <a:ext cx="7136929" cy="9543357"/>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10713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FFDFDCDC-D34B-1D41-99F0-D3A30B5AD8D4}"/>
              </a:ext>
            </a:extLst>
          </p:cNvPr>
          <p:cNvSpPr>
            <a:spLocks noGrp="1"/>
          </p:cNvSpPr>
          <p:nvPr>
            <p:ph type="pic" sz="quarter" idx="14"/>
          </p:nvPr>
        </p:nvSpPr>
        <p:spPr>
          <a:xfrm>
            <a:off x="9593848" y="3835738"/>
            <a:ext cx="5189954" cy="5196658"/>
          </a:xfrm>
          <a:prstGeom prst="ellipse">
            <a:avLst/>
          </a:prstGeom>
          <a:solidFill>
            <a:schemeClr val="bg1">
              <a:lumMod val="95000"/>
            </a:schemeClr>
          </a:solidFill>
        </p:spPr>
        <p:txBody>
          <a:bodyPr>
            <a:normAutofit/>
          </a:bodyPr>
          <a:lstStyle>
            <a:lvl1pPr>
              <a:defRPr sz="1500"/>
            </a:lvl1pPr>
          </a:lstStyle>
          <a:p>
            <a:endParaRPr lang="en-US"/>
          </a:p>
        </p:txBody>
      </p:sp>
    </p:spTree>
    <p:extLst>
      <p:ext uri="{BB962C8B-B14F-4D97-AF65-F5344CB8AC3E}">
        <p14:creationId xmlns:p14="http://schemas.microsoft.com/office/powerpoint/2010/main" val="2924094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F7297099-F531-4E4D-AC60-EECFF55D5EA6}"/>
              </a:ext>
            </a:extLst>
          </p:cNvPr>
          <p:cNvSpPr>
            <a:spLocks noGrp="1"/>
          </p:cNvSpPr>
          <p:nvPr>
            <p:ph type="pic" sz="quarter" idx="14"/>
          </p:nvPr>
        </p:nvSpPr>
        <p:spPr>
          <a:xfrm>
            <a:off x="-372108" y="4475729"/>
            <a:ext cx="25121868" cy="9583170"/>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31AE1F43-039F-B846-85F6-76E0BF741135}"/>
              </a:ext>
            </a:extLst>
          </p:cNvPr>
          <p:cNvSpPr>
            <a:spLocks noGrp="1"/>
          </p:cNvSpPr>
          <p:nvPr>
            <p:ph type="pic" sz="quarter" idx="19"/>
          </p:nvPr>
        </p:nvSpPr>
        <p:spPr>
          <a:xfrm>
            <a:off x="2682349" y="2288167"/>
            <a:ext cx="6910266" cy="924026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487269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Slid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1AE1F43-039F-B846-85F6-76E0BF741135}"/>
              </a:ext>
            </a:extLst>
          </p:cNvPr>
          <p:cNvSpPr>
            <a:spLocks noGrp="1"/>
          </p:cNvSpPr>
          <p:nvPr>
            <p:ph type="pic" sz="quarter" idx="19"/>
          </p:nvPr>
        </p:nvSpPr>
        <p:spPr>
          <a:xfrm>
            <a:off x="2629215" y="5815676"/>
            <a:ext cx="7335518" cy="4610028"/>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0C8EF281-EEA8-F048-A28F-9E789CF287D4}"/>
              </a:ext>
            </a:extLst>
          </p:cNvPr>
          <p:cNvSpPr>
            <a:spLocks noGrp="1"/>
          </p:cNvSpPr>
          <p:nvPr>
            <p:ph type="pic" sz="quarter" idx="20"/>
          </p:nvPr>
        </p:nvSpPr>
        <p:spPr>
          <a:xfrm>
            <a:off x="14412917" y="5815676"/>
            <a:ext cx="7335518" cy="4610028"/>
          </a:xfrm>
          <a:prstGeom prst="rect">
            <a:avLst/>
          </a:prstGeom>
          <a:solidFill>
            <a:schemeClr val="bg1">
              <a:lumMod val="95000"/>
            </a:schemeClr>
          </a:solidFill>
        </p:spPr>
        <p:txBody>
          <a:bodyPr>
            <a:normAutofit/>
          </a:bodyPr>
          <a:lstStyle>
            <a:lvl1pPr>
              <a:defRPr sz="2101"/>
            </a:lvl1pPr>
          </a:lstStyle>
          <a:p>
            <a:endParaRPr lang="en-US"/>
          </a:p>
        </p:txBody>
      </p:sp>
      <p:sp>
        <p:nvSpPr>
          <p:cNvPr id="10" name="Picture Placeholder 8">
            <a:extLst>
              <a:ext uri="{FF2B5EF4-FFF2-40B4-BE49-F238E27FC236}">
                <a16:creationId xmlns:a16="http://schemas.microsoft.com/office/drawing/2014/main" id="{940428E3-8F5A-B042-91B8-5A125F16D8A7}"/>
              </a:ext>
            </a:extLst>
          </p:cNvPr>
          <p:cNvSpPr>
            <a:spLocks noGrp="1"/>
          </p:cNvSpPr>
          <p:nvPr>
            <p:ph type="pic" sz="quarter" idx="21"/>
          </p:nvPr>
        </p:nvSpPr>
        <p:spPr>
          <a:xfrm>
            <a:off x="7601285" y="5069325"/>
            <a:ext cx="9261708" cy="578370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808410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43C8414A-42B3-CF4E-BFBB-80E2DF446C86}"/>
              </a:ext>
            </a:extLst>
          </p:cNvPr>
          <p:cNvSpPr>
            <a:spLocks noGrp="1"/>
          </p:cNvSpPr>
          <p:nvPr>
            <p:ph type="pic" sz="quarter" idx="14"/>
          </p:nvPr>
        </p:nvSpPr>
        <p:spPr>
          <a:xfrm>
            <a:off x="-372108" y="4637313"/>
            <a:ext cx="25121868" cy="9421585"/>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31AE1F43-039F-B846-85F6-76E0BF741135}"/>
              </a:ext>
            </a:extLst>
          </p:cNvPr>
          <p:cNvSpPr>
            <a:spLocks noGrp="1"/>
          </p:cNvSpPr>
          <p:nvPr>
            <p:ph type="pic" sz="quarter" idx="19"/>
          </p:nvPr>
        </p:nvSpPr>
        <p:spPr>
          <a:xfrm>
            <a:off x="13991165" y="2482477"/>
            <a:ext cx="12919280" cy="8067768"/>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444997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B727B2E-CA4B-3447-9CD2-6C4BD70EADD0}"/>
              </a:ext>
            </a:extLst>
          </p:cNvPr>
          <p:cNvSpPr>
            <a:spLocks noGrp="1"/>
          </p:cNvSpPr>
          <p:nvPr>
            <p:ph type="pic" sz="quarter" idx="18"/>
          </p:nvPr>
        </p:nvSpPr>
        <p:spPr>
          <a:xfrm>
            <a:off x="-372108" y="-342899"/>
            <a:ext cx="25121868" cy="917339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116494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2_Slid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15216BA7-E6A2-FC47-A807-0CC7FF713AA0}"/>
              </a:ext>
            </a:extLst>
          </p:cNvPr>
          <p:cNvSpPr>
            <a:spLocks noGrp="1"/>
          </p:cNvSpPr>
          <p:nvPr>
            <p:ph type="pic" sz="quarter" idx="18"/>
          </p:nvPr>
        </p:nvSpPr>
        <p:spPr>
          <a:xfrm>
            <a:off x="1200530" y="6962923"/>
            <a:ext cx="10886856" cy="5539595"/>
          </a:xfrm>
          <a:prstGeom prst="rect">
            <a:avLst/>
          </a:prstGeom>
          <a:solidFill>
            <a:schemeClr val="bg1">
              <a:lumMod val="95000"/>
            </a:schemeClr>
          </a:solidFill>
        </p:spPr>
        <p:txBody>
          <a:bodyPr>
            <a:normAutofit/>
          </a:bodyPr>
          <a:lstStyle>
            <a:lvl1pPr>
              <a:defRPr sz="2101"/>
            </a:lvl1pPr>
          </a:lstStyle>
          <a:p>
            <a:endParaRPr lang="en-US"/>
          </a:p>
        </p:txBody>
      </p:sp>
      <p:sp>
        <p:nvSpPr>
          <p:cNvPr id="19" name="Picture Placeholder 8">
            <a:extLst>
              <a:ext uri="{FF2B5EF4-FFF2-40B4-BE49-F238E27FC236}">
                <a16:creationId xmlns:a16="http://schemas.microsoft.com/office/drawing/2014/main" id="{C329D304-CB45-D747-9C37-0EF08CBD101E}"/>
              </a:ext>
            </a:extLst>
          </p:cNvPr>
          <p:cNvSpPr>
            <a:spLocks noGrp="1"/>
          </p:cNvSpPr>
          <p:nvPr>
            <p:ph type="pic" sz="quarter" idx="19"/>
          </p:nvPr>
        </p:nvSpPr>
        <p:spPr>
          <a:xfrm>
            <a:off x="12290265" y="1206528"/>
            <a:ext cx="10886856" cy="553959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019825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415550" y="4658709"/>
            <a:ext cx="3125657" cy="3125657"/>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C7D9BE8B-F3A4-4C48-B7ED-8E70AE719276}"/>
              </a:ext>
            </a:extLst>
          </p:cNvPr>
          <p:cNvSpPr>
            <a:spLocks noGrp="1"/>
          </p:cNvSpPr>
          <p:nvPr>
            <p:ph type="pic" sz="quarter" idx="15"/>
          </p:nvPr>
        </p:nvSpPr>
        <p:spPr>
          <a:xfrm>
            <a:off x="12928358" y="4658709"/>
            <a:ext cx="3125657" cy="3125657"/>
          </a:xfrm>
          <a:prstGeom prst="rect">
            <a:avLst/>
          </a:prstGeom>
          <a:solidFill>
            <a:schemeClr val="bg1">
              <a:lumMod val="95000"/>
            </a:schemeClr>
          </a:solidFill>
        </p:spPr>
        <p:txBody>
          <a:bodyPr>
            <a:normAutofit/>
          </a:bodyPr>
          <a:lstStyle>
            <a:lvl1pPr>
              <a:defRPr sz="2101"/>
            </a:lvl1pPr>
          </a:lstStyle>
          <a:p>
            <a:endParaRPr lang="en-US"/>
          </a:p>
        </p:txBody>
      </p:sp>
      <p:sp>
        <p:nvSpPr>
          <p:cNvPr id="10" name="Picture Placeholder 8">
            <a:extLst>
              <a:ext uri="{FF2B5EF4-FFF2-40B4-BE49-F238E27FC236}">
                <a16:creationId xmlns:a16="http://schemas.microsoft.com/office/drawing/2014/main" id="{D7BBDE70-8644-6748-8CB1-FFEC312CB331}"/>
              </a:ext>
            </a:extLst>
          </p:cNvPr>
          <p:cNvSpPr>
            <a:spLocks noGrp="1"/>
          </p:cNvSpPr>
          <p:nvPr>
            <p:ph type="pic" sz="quarter" idx="16"/>
          </p:nvPr>
        </p:nvSpPr>
        <p:spPr>
          <a:xfrm>
            <a:off x="1415550" y="8984821"/>
            <a:ext cx="3125657" cy="3125657"/>
          </a:xfrm>
          <a:prstGeom prst="rect">
            <a:avLst/>
          </a:prstGeom>
          <a:solidFill>
            <a:schemeClr val="bg1">
              <a:lumMod val="95000"/>
            </a:schemeClr>
          </a:solidFill>
        </p:spPr>
        <p:txBody>
          <a:bodyPr>
            <a:normAutofit/>
          </a:bodyPr>
          <a:lstStyle>
            <a:lvl1pPr>
              <a:defRPr sz="2101"/>
            </a:lvl1pPr>
          </a:lstStyle>
          <a:p>
            <a:endParaRPr lang="en-US"/>
          </a:p>
        </p:txBody>
      </p:sp>
      <p:sp>
        <p:nvSpPr>
          <p:cNvPr id="11" name="Picture Placeholder 8">
            <a:extLst>
              <a:ext uri="{FF2B5EF4-FFF2-40B4-BE49-F238E27FC236}">
                <a16:creationId xmlns:a16="http://schemas.microsoft.com/office/drawing/2014/main" id="{19F92B0B-0269-F844-A979-997C0669CC77}"/>
              </a:ext>
            </a:extLst>
          </p:cNvPr>
          <p:cNvSpPr>
            <a:spLocks noGrp="1"/>
          </p:cNvSpPr>
          <p:nvPr>
            <p:ph type="pic" sz="quarter" idx="17"/>
          </p:nvPr>
        </p:nvSpPr>
        <p:spPr>
          <a:xfrm>
            <a:off x="12928358" y="8984821"/>
            <a:ext cx="3125657" cy="3125657"/>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520194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8_Slid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26FB19-DE64-1B49-AB56-CBE4FE24E25A}"/>
              </a:ext>
            </a:extLst>
          </p:cNvPr>
          <p:cNvSpPr>
            <a:spLocks noGrp="1"/>
          </p:cNvSpPr>
          <p:nvPr>
            <p:ph type="pic" sz="quarter" idx="18"/>
          </p:nvPr>
        </p:nvSpPr>
        <p:spPr>
          <a:xfrm>
            <a:off x="0" y="0"/>
            <a:ext cx="24377650" cy="990910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838321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97" name="Slide Number"/>
          <p:cNvSpPr txBox="1">
            <a:spLocks noGrp="1"/>
          </p:cNvSpPr>
          <p:nvPr>
            <p:ph type="sldNum" sz="quarter" idx="2"/>
          </p:nvPr>
        </p:nvSpPr>
        <p:spPr>
          <a:xfrm>
            <a:off x="17551908" y="12755881"/>
            <a:ext cx="5606860" cy="55399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30488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4_slid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60F9B4B-9200-3C42-9B49-C0E45B1B0E69}"/>
              </a:ext>
            </a:extLst>
          </p:cNvPr>
          <p:cNvSpPr>
            <a:spLocks noGrp="1"/>
          </p:cNvSpPr>
          <p:nvPr>
            <p:ph type="pic" sz="quarter" idx="14"/>
          </p:nvPr>
        </p:nvSpPr>
        <p:spPr>
          <a:xfrm>
            <a:off x="12188824" y="0"/>
            <a:ext cx="12188825" cy="8558783"/>
          </a:xfrm>
          <a:prstGeom prst="rect">
            <a:avLst/>
          </a:prstGeom>
          <a:solidFill>
            <a:schemeClr val="bg1">
              <a:lumMod val="95000"/>
            </a:schemeClr>
          </a:solidFill>
        </p:spPr>
        <p:txBody>
          <a:bodyPr>
            <a:normAutofit/>
          </a:bodyPr>
          <a:lstStyle>
            <a:lvl1pPr>
              <a:defRPr sz="2101"/>
            </a:lvl1pPr>
          </a:lstStyle>
          <a:p>
            <a:endParaRPr lang="en-US"/>
          </a:p>
        </p:txBody>
      </p:sp>
      <p:sp>
        <p:nvSpPr>
          <p:cNvPr id="5" name="Picture Placeholder 8">
            <a:extLst>
              <a:ext uri="{FF2B5EF4-FFF2-40B4-BE49-F238E27FC236}">
                <a16:creationId xmlns:a16="http://schemas.microsoft.com/office/drawing/2014/main" id="{EC3B5A84-1015-7F40-90B8-FBD4D9F4BFCA}"/>
              </a:ext>
            </a:extLst>
          </p:cNvPr>
          <p:cNvSpPr>
            <a:spLocks noGrp="1"/>
          </p:cNvSpPr>
          <p:nvPr>
            <p:ph type="pic" sz="quarter" idx="15"/>
          </p:nvPr>
        </p:nvSpPr>
        <p:spPr>
          <a:xfrm>
            <a:off x="-2" y="5157217"/>
            <a:ext cx="12188825" cy="855878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76916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17310437" y="-1"/>
            <a:ext cx="7067214" cy="13716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26219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0" y="-1"/>
            <a:ext cx="7067214" cy="137160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03999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11123054" y="1745046"/>
            <a:ext cx="13254596" cy="1022591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338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0" y="1745046"/>
            <a:ext cx="13254596" cy="1022591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133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0" y="-1"/>
            <a:ext cx="12188824" cy="1371599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65110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AB52F9F6-E404-354F-BC62-11ABFB574565}"/>
              </a:ext>
            </a:extLst>
          </p:cNvPr>
          <p:cNvSpPr>
            <a:spLocks noGrp="1"/>
          </p:cNvSpPr>
          <p:nvPr>
            <p:ph type="pic" sz="quarter" idx="14"/>
          </p:nvPr>
        </p:nvSpPr>
        <p:spPr>
          <a:xfrm>
            <a:off x="0" y="0"/>
            <a:ext cx="24377648" cy="651735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70665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dirty="0"/>
              <a:t>2/3/2022</a:t>
            </a:fld>
            <a:endParaRPr lang="en-US"/>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a:t>
            </a:fld>
            <a:endParaRPr lang="en-US"/>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23652066" y="610541"/>
            <a:ext cx="827716" cy="492406"/>
          </a:xfrm>
          <a:prstGeom prst="rect">
            <a:avLst/>
          </a:prstGeom>
          <a:noFill/>
        </p:spPr>
        <p:txBody>
          <a:bodyPr wrap="none" lIns="182843" tIns="91422" rIns="182843" bIns="91422"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a:t>
            </a:fld>
            <a:r>
              <a:rPr lang="id-ID" sz="2000" b="1" i="0">
                <a:solidFill>
                  <a:schemeClr val="bg1"/>
                </a:solidFill>
                <a:latin typeface="Montserrat" charset="0"/>
                <a:ea typeface="Montserrat" charset="0"/>
                <a:cs typeface="Montserrat" charset="0"/>
              </a:rPr>
              <a:t>  </a:t>
            </a: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 id="2147484007" r:id="rId30"/>
    <p:sldLayoutId id="2147484008" r:id="rId31"/>
    <p:sldLayoutId id="2147484009" r:id="rId32"/>
    <p:sldLayoutId id="2147484010" r:id="rId33"/>
    <p:sldLayoutId id="2147484011" r:id="rId34"/>
    <p:sldLayoutId id="2147484013" r:id="rId35"/>
    <p:sldLayoutId id="2147484015" r:id="rId36"/>
    <p:sldLayoutId id="2147484016" r:id="rId37"/>
    <p:sldLayoutId id="2147484017" r:id="rId38"/>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en.ffalegal.com.br/ff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Stock-875268838.jpg" descr="iStock-875268838.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 y="0"/>
            <a:ext cx="24377650" cy="13716000"/>
          </a:xfrm>
          <a:prstGeom prst="rect">
            <a:avLst/>
          </a:prstGeom>
          <a:ln w="12700">
            <a:miter lim="400000"/>
          </a:ln>
        </p:spPr>
      </p:pic>
      <p:sp>
        <p:nvSpPr>
          <p:cNvPr id="6" name="TextBox 5">
            <a:extLst>
              <a:ext uri="{FF2B5EF4-FFF2-40B4-BE49-F238E27FC236}">
                <a16:creationId xmlns:a16="http://schemas.microsoft.com/office/drawing/2014/main" id="{D3F3E78C-F0A5-4A4E-BA16-E14EDEFFFC6A}"/>
              </a:ext>
            </a:extLst>
          </p:cNvPr>
          <p:cNvSpPr txBox="1"/>
          <p:nvPr/>
        </p:nvSpPr>
        <p:spPr>
          <a:xfrm>
            <a:off x="7226046" y="11164686"/>
            <a:ext cx="10210170" cy="830997"/>
          </a:xfrm>
          <a:prstGeom prst="rect">
            <a:avLst/>
          </a:prstGeom>
          <a:noFill/>
          <a:ln>
            <a:noFill/>
          </a:ln>
        </p:spPr>
        <p:txBody>
          <a:bodyPr wrap="square" rtlCol="0">
            <a:spAutoFit/>
          </a:bodyPr>
          <a:lstStyle/>
          <a:p>
            <a:pPr algn="ctr"/>
            <a:r>
              <a:rPr lang="en-US" sz="2400" b="1">
                <a:solidFill>
                  <a:schemeClr val="bg1"/>
                </a:solidFill>
                <a:latin typeface="Montserrat Light" panose="00000400000000000000" pitchFamily="2" charset="0"/>
                <a:ea typeface="Lato Black" charset="0"/>
                <a:cs typeface="Lato Black" charset="0"/>
              </a:rPr>
              <a:t>Corporate Presentation</a:t>
            </a:r>
          </a:p>
          <a:p>
            <a:pPr algn="ctr"/>
            <a:r>
              <a:rPr lang="en-US" sz="2400" b="1">
                <a:solidFill>
                  <a:schemeClr val="bg1"/>
                </a:solidFill>
                <a:latin typeface="Montserrat Light" panose="00000400000000000000" pitchFamily="2" charset="0"/>
                <a:ea typeface="Lato Black" charset="0"/>
                <a:cs typeface="Lato Black" charset="0"/>
              </a:rPr>
              <a:t>Q1 2022</a:t>
            </a:r>
          </a:p>
        </p:txBody>
      </p:sp>
      <p:pic>
        <p:nvPicPr>
          <p:cNvPr id="3" name="Picture 2" descr="Logo&#10;&#10;Description automatically generated">
            <a:extLst>
              <a:ext uri="{FF2B5EF4-FFF2-40B4-BE49-F238E27FC236}">
                <a16:creationId xmlns:a16="http://schemas.microsoft.com/office/drawing/2014/main" id="{C1FCEB2D-36F5-43E4-8E5F-C5B7B9D6A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9836" y="987708"/>
            <a:ext cx="5077978" cy="1972060"/>
          </a:xfrm>
          <a:prstGeom prst="rect">
            <a:avLst/>
          </a:prstGeom>
        </p:spPr>
      </p:pic>
      <p:sp>
        <p:nvSpPr>
          <p:cNvPr id="7" name="TextBox 6">
            <a:extLst>
              <a:ext uri="{FF2B5EF4-FFF2-40B4-BE49-F238E27FC236}">
                <a16:creationId xmlns:a16="http://schemas.microsoft.com/office/drawing/2014/main" id="{B930D0D8-85AC-4CC3-A735-63B76ED9C004}"/>
              </a:ext>
            </a:extLst>
          </p:cNvPr>
          <p:cNvSpPr txBox="1"/>
          <p:nvPr/>
        </p:nvSpPr>
        <p:spPr>
          <a:xfrm>
            <a:off x="7083740" y="3644622"/>
            <a:ext cx="10210170" cy="461665"/>
          </a:xfrm>
          <a:prstGeom prst="rect">
            <a:avLst/>
          </a:prstGeom>
          <a:noFill/>
          <a:ln>
            <a:noFill/>
          </a:ln>
        </p:spPr>
        <p:txBody>
          <a:bodyPr wrap="square" rtlCol="0">
            <a:spAutoFit/>
          </a:bodyPr>
          <a:lstStyle/>
          <a:p>
            <a:pPr algn="ctr"/>
            <a:r>
              <a:rPr lang="en-GB" sz="2400">
                <a:solidFill>
                  <a:srgbClr val="373737"/>
                </a:solidFill>
                <a:latin typeface="Montserrat Light" panose="00000400000000000000" pitchFamily="2" charset="0"/>
                <a:ea typeface="Lato Black" charset="0"/>
                <a:cs typeface="Lato Black" charset="0"/>
              </a:rPr>
              <a:t> A high margin, natural fertiliser producer &amp; developer in Brazil</a:t>
            </a:r>
            <a:r>
              <a:rPr lang="en-US" sz="2400">
                <a:solidFill>
                  <a:srgbClr val="373737"/>
                </a:solidFill>
                <a:latin typeface="Montserrat Light" panose="00000400000000000000" pitchFamily="2" charset="0"/>
                <a:ea typeface="Lato Black" charset="0"/>
                <a:cs typeface="Lato Black" charset="0"/>
              </a:rPr>
              <a:t> </a:t>
            </a:r>
          </a:p>
        </p:txBody>
      </p:sp>
    </p:spTree>
    <p:extLst>
      <p:ext uri="{BB962C8B-B14F-4D97-AF65-F5344CB8AC3E}">
        <p14:creationId xmlns:p14="http://schemas.microsoft.com/office/powerpoint/2010/main" val="241717163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460707C-815D-4501-B144-51E7282E39CF}"/>
              </a:ext>
            </a:extLst>
          </p:cNvPr>
          <p:cNvGrpSpPr>
            <a:grpSpLocks noChangeAspect="1"/>
          </p:cNvGrpSpPr>
          <p:nvPr/>
        </p:nvGrpSpPr>
        <p:grpSpPr>
          <a:xfrm>
            <a:off x="16740222" y="5914908"/>
            <a:ext cx="6785205" cy="6900143"/>
            <a:chOff x="3342265" y="3367081"/>
            <a:chExt cx="7055977" cy="7175501"/>
          </a:xfrm>
          <a:solidFill>
            <a:srgbClr val="EFF1F8"/>
          </a:solidFill>
        </p:grpSpPr>
        <p:sp>
          <p:nvSpPr>
            <p:cNvPr id="11" name="Freeform 18">
              <a:extLst>
                <a:ext uri="{FF2B5EF4-FFF2-40B4-BE49-F238E27FC236}">
                  <a16:creationId xmlns:a16="http://schemas.microsoft.com/office/drawing/2014/main" id="{57320823-8159-46CE-8EE4-76FEF4A749AB}"/>
                </a:ext>
              </a:extLst>
            </p:cNvPr>
            <p:cNvSpPr>
              <a:spLocks noChangeArrowheads="1"/>
            </p:cNvSpPr>
            <p:nvPr/>
          </p:nvSpPr>
          <p:spPr bwMode="auto">
            <a:xfrm>
              <a:off x="8299704" y="6091233"/>
              <a:ext cx="1588984" cy="1825625"/>
            </a:xfrm>
            <a:custGeom>
              <a:avLst/>
              <a:gdLst>
                <a:gd name="T0" fmla="*/ 4327 w 4414"/>
                <a:gd name="T1" fmla="*/ 1702 h 5072"/>
                <a:gd name="T2" fmla="*/ 4070 w 4414"/>
                <a:gd name="T3" fmla="*/ 2078 h 5072"/>
                <a:gd name="T4" fmla="*/ 3760 w 4414"/>
                <a:gd name="T5" fmla="*/ 2328 h 5072"/>
                <a:gd name="T6" fmla="*/ 3766 w 4414"/>
                <a:gd name="T7" fmla="*/ 2177 h 5072"/>
                <a:gd name="T8" fmla="*/ 3628 w 4414"/>
                <a:gd name="T9" fmla="*/ 2164 h 5072"/>
                <a:gd name="T10" fmla="*/ 3542 w 4414"/>
                <a:gd name="T11" fmla="*/ 2420 h 5072"/>
                <a:gd name="T12" fmla="*/ 3417 w 4414"/>
                <a:gd name="T13" fmla="*/ 2743 h 5072"/>
                <a:gd name="T14" fmla="*/ 3502 w 4414"/>
                <a:gd name="T15" fmla="*/ 2862 h 5072"/>
                <a:gd name="T16" fmla="*/ 3450 w 4414"/>
                <a:gd name="T17" fmla="*/ 3218 h 5072"/>
                <a:gd name="T18" fmla="*/ 3403 w 4414"/>
                <a:gd name="T19" fmla="*/ 3811 h 5072"/>
                <a:gd name="T20" fmla="*/ 3291 w 4414"/>
                <a:gd name="T21" fmla="*/ 4201 h 5072"/>
                <a:gd name="T22" fmla="*/ 3192 w 4414"/>
                <a:gd name="T23" fmla="*/ 4544 h 5072"/>
                <a:gd name="T24" fmla="*/ 3159 w 4414"/>
                <a:gd name="T25" fmla="*/ 4834 h 5072"/>
                <a:gd name="T26" fmla="*/ 2902 w 4414"/>
                <a:gd name="T27" fmla="*/ 5071 h 5072"/>
                <a:gd name="T28" fmla="*/ 2678 w 4414"/>
                <a:gd name="T29" fmla="*/ 4966 h 5072"/>
                <a:gd name="T30" fmla="*/ 2638 w 4414"/>
                <a:gd name="T31" fmla="*/ 4840 h 5072"/>
                <a:gd name="T32" fmla="*/ 2757 w 4414"/>
                <a:gd name="T33" fmla="*/ 4484 h 5072"/>
                <a:gd name="T34" fmla="*/ 2784 w 4414"/>
                <a:gd name="T35" fmla="*/ 3798 h 5072"/>
                <a:gd name="T36" fmla="*/ 2454 w 4414"/>
                <a:gd name="T37" fmla="*/ 3666 h 5072"/>
                <a:gd name="T38" fmla="*/ 2282 w 4414"/>
                <a:gd name="T39" fmla="*/ 3580 h 5072"/>
                <a:gd name="T40" fmla="*/ 1913 w 4414"/>
                <a:gd name="T41" fmla="*/ 3343 h 5072"/>
                <a:gd name="T42" fmla="*/ 1741 w 4414"/>
                <a:gd name="T43" fmla="*/ 3191 h 5072"/>
                <a:gd name="T44" fmla="*/ 1280 w 4414"/>
                <a:gd name="T45" fmla="*/ 3033 h 5072"/>
                <a:gd name="T46" fmla="*/ 1134 w 4414"/>
                <a:gd name="T47" fmla="*/ 2835 h 5072"/>
                <a:gd name="T48" fmla="*/ 1049 w 4414"/>
                <a:gd name="T49" fmla="*/ 2717 h 5072"/>
                <a:gd name="T50" fmla="*/ 825 w 4414"/>
                <a:gd name="T51" fmla="*/ 2736 h 5072"/>
                <a:gd name="T52" fmla="*/ 482 w 4414"/>
                <a:gd name="T53" fmla="*/ 2947 h 5072"/>
                <a:gd name="T54" fmla="*/ 0 w 4414"/>
                <a:gd name="T55" fmla="*/ 2974 h 5072"/>
                <a:gd name="T56" fmla="*/ 7 w 4414"/>
                <a:gd name="T57" fmla="*/ 2453 h 5072"/>
                <a:gd name="T58" fmla="*/ 73 w 4414"/>
                <a:gd name="T59" fmla="*/ 2038 h 5072"/>
                <a:gd name="T60" fmla="*/ 99 w 4414"/>
                <a:gd name="T61" fmla="*/ 1840 h 5072"/>
                <a:gd name="T62" fmla="*/ 132 w 4414"/>
                <a:gd name="T63" fmla="*/ 1451 h 5072"/>
                <a:gd name="T64" fmla="*/ 86 w 4414"/>
                <a:gd name="T65" fmla="*/ 1194 h 5072"/>
                <a:gd name="T66" fmla="*/ 198 w 4414"/>
                <a:gd name="T67" fmla="*/ 877 h 5072"/>
                <a:gd name="T68" fmla="*/ 383 w 4414"/>
                <a:gd name="T69" fmla="*/ 594 h 5072"/>
                <a:gd name="T70" fmla="*/ 455 w 4414"/>
                <a:gd name="T71" fmla="*/ 620 h 5072"/>
                <a:gd name="T72" fmla="*/ 983 w 4414"/>
                <a:gd name="T73" fmla="*/ 818 h 5072"/>
                <a:gd name="T74" fmla="*/ 1372 w 4414"/>
                <a:gd name="T75" fmla="*/ 462 h 5072"/>
                <a:gd name="T76" fmla="*/ 1365 w 4414"/>
                <a:gd name="T77" fmla="*/ 198 h 5072"/>
                <a:gd name="T78" fmla="*/ 1695 w 4414"/>
                <a:gd name="T79" fmla="*/ 264 h 5072"/>
                <a:gd name="T80" fmla="*/ 2137 w 4414"/>
                <a:gd name="T81" fmla="*/ 264 h 5072"/>
                <a:gd name="T82" fmla="*/ 2467 w 4414"/>
                <a:gd name="T83" fmla="*/ 145 h 5072"/>
                <a:gd name="T84" fmla="*/ 2638 w 4414"/>
                <a:gd name="T85" fmla="*/ 0 h 5072"/>
                <a:gd name="T86" fmla="*/ 2790 w 4414"/>
                <a:gd name="T87" fmla="*/ 244 h 5072"/>
                <a:gd name="T88" fmla="*/ 2962 w 4414"/>
                <a:gd name="T89" fmla="*/ 429 h 5072"/>
                <a:gd name="T90" fmla="*/ 3153 w 4414"/>
                <a:gd name="T91" fmla="*/ 310 h 5072"/>
                <a:gd name="T92" fmla="*/ 3529 w 4414"/>
                <a:gd name="T93" fmla="*/ 46 h 5072"/>
                <a:gd name="T94" fmla="*/ 4096 w 4414"/>
                <a:gd name="T95" fmla="*/ 370 h 5072"/>
                <a:gd name="T96" fmla="*/ 4182 w 4414"/>
                <a:gd name="T97" fmla="*/ 581 h 5072"/>
                <a:gd name="T98" fmla="*/ 4261 w 4414"/>
                <a:gd name="T99" fmla="*/ 930 h 5072"/>
                <a:gd name="T100" fmla="*/ 4096 w 4414"/>
                <a:gd name="T101" fmla="*/ 1451 h 5072"/>
                <a:gd name="T102" fmla="*/ 4261 w 4414"/>
                <a:gd name="T103" fmla="*/ 1596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4" h="5072">
                  <a:moveTo>
                    <a:pt x="4413" y="1603"/>
                  </a:moveTo>
                  <a:lnTo>
                    <a:pt x="4413" y="1603"/>
                  </a:lnTo>
                  <a:cubicBezTo>
                    <a:pt x="4386" y="1629"/>
                    <a:pt x="4360" y="1662"/>
                    <a:pt x="4327" y="1702"/>
                  </a:cubicBezTo>
                  <a:cubicBezTo>
                    <a:pt x="4274" y="1774"/>
                    <a:pt x="4287" y="1840"/>
                    <a:pt x="4248" y="1926"/>
                  </a:cubicBezTo>
                  <a:cubicBezTo>
                    <a:pt x="4221" y="1972"/>
                    <a:pt x="4175" y="1972"/>
                    <a:pt x="4142" y="2012"/>
                  </a:cubicBezTo>
                  <a:cubicBezTo>
                    <a:pt x="4123" y="2045"/>
                    <a:pt x="4096" y="2051"/>
                    <a:pt x="4070" y="2078"/>
                  </a:cubicBezTo>
                  <a:cubicBezTo>
                    <a:pt x="4024" y="2124"/>
                    <a:pt x="3991" y="2144"/>
                    <a:pt x="3944" y="2190"/>
                  </a:cubicBezTo>
                  <a:cubicBezTo>
                    <a:pt x="3905" y="2229"/>
                    <a:pt x="3878" y="2243"/>
                    <a:pt x="3832" y="2282"/>
                  </a:cubicBezTo>
                  <a:cubicBezTo>
                    <a:pt x="3806" y="2302"/>
                    <a:pt x="3793" y="2328"/>
                    <a:pt x="3760" y="2328"/>
                  </a:cubicBezTo>
                  <a:cubicBezTo>
                    <a:pt x="3753" y="2328"/>
                    <a:pt x="3746" y="2328"/>
                    <a:pt x="3733" y="2328"/>
                  </a:cubicBezTo>
                  <a:cubicBezTo>
                    <a:pt x="3740" y="2295"/>
                    <a:pt x="3766" y="2282"/>
                    <a:pt x="3766" y="2243"/>
                  </a:cubicBezTo>
                  <a:cubicBezTo>
                    <a:pt x="3766" y="2216"/>
                    <a:pt x="3766" y="2203"/>
                    <a:pt x="3766" y="2177"/>
                  </a:cubicBezTo>
                  <a:cubicBezTo>
                    <a:pt x="3760" y="2170"/>
                    <a:pt x="3753" y="2157"/>
                    <a:pt x="3740" y="2157"/>
                  </a:cubicBezTo>
                  <a:cubicBezTo>
                    <a:pt x="3733" y="2157"/>
                    <a:pt x="3733" y="2164"/>
                    <a:pt x="3727" y="2164"/>
                  </a:cubicBezTo>
                  <a:cubicBezTo>
                    <a:pt x="3687" y="2164"/>
                    <a:pt x="3667" y="2164"/>
                    <a:pt x="3628" y="2164"/>
                  </a:cubicBezTo>
                  <a:cubicBezTo>
                    <a:pt x="3615" y="2164"/>
                    <a:pt x="3601" y="2170"/>
                    <a:pt x="3582" y="2177"/>
                  </a:cubicBezTo>
                  <a:cubicBezTo>
                    <a:pt x="3615" y="2223"/>
                    <a:pt x="3661" y="2243"/>
                    <a:pt x="3661" y="2302"/>
                  </a:cubicBezTo>
                  <a:cubicBezTo>
                    <a:pt x="3661" y="2368"/>
                    <a:pt x="3569" y="2361"/>
                    <a:pt x="3542" y="2420"/>
                  </a:cubicBezTo>
                  <a:cubicBezTo>
                    <a:pt x="3516" y="2472"/>
                    <a:pt x="3509" y="2506"/>
                    <a:pt x="3509" y="2565"/>
                  </a:cubicBezTo>
                  <a:cubicBezTo>
                    <a:pt x="3509" y="2585"/>
                    <a:pt x="3509" y="2598"/>
                    <a:pt x="3509" y="2618"/>
                  </a:cubicBezTo>
                  <a:cubicBezTo>
                    <a:pt x="3509" y="2677"/>
                    <a:pt x="3437" y="2690"/>
                    <a:pt x="3417" y="2743"/>
                  </a:cubicBezTo>
                  <a:cubicBezTo>
                    <a:pt x="3397" y="2802"/>
                    <a:pt x="3403" y="2835"/>
                    <a:pt x="3397" y="2895"/>
                  </a:cubicBezTo>
                  <a:cubicBezTo>
                    <a:pt x="3423" y="2901"/>
                    <a:pt x="3423" y="2901"/>
                    <a:pt x="3423" y="2901"/>
                  </a:cubicBezTo>
                  <a:cubicBezTo>
                    <a:pt x="3450" y="2888"/>
                    <a:pt x="3470" y="2875"/>
                    <a:pt x="3502" y="2862"/>
                  </a:cubicBezTo>
                  <a:cubicBezTo>
                    <a:pt x="3463" y="2934"/>
                    <a:pt x="3450" y="2987"/>
                    <a:pt x="3450" y="3066"/>
                  </a:cubicBezTo>
                  <a:cubicBezTo>
                    <a:pt x="3450" y="3125"/>
                    <a:pt x="3450" y="3158"/>
                    <a:pt x="3450" y="3218"/>
                  </a:cubicBezTo>
                  <a:lnTo>
                    <a:pt x="3450" y="3218"/>
                  </a:lnTo>
                  <a:cubicBezTo>
                    <a:pt x="3403" y="3587"/>
                    <a:pt x="3403" y="3587"/>
                    <a:pt x="3403" y="3587"/>
                  </a:cubicBezTo>
                  <a:lnTo>
                    <a:pt x="3403" y="3587"/>
                  </a:lnTo>
                  <a:cubicBezTo>
                    <a:pt x="3403" y="3673"/>
                    <a:pt x="3403" y="3719"/>
                    <a:pt x="3403" y="3811"/>
                  </a:cubicBezTo>
                  <a:cubicBezTo>
                    <a:pt x="3403" y="3831"/>
                    <a:pt x="3384" y="3844"/>
                    <a:pt x="3377" y="3864"/>
                  </a:cubicBezTo>
                  <a:cubicBezTo>
                    <a:pt x="3364" y="3897"/>
                    <a:pt x="3357" y="3923"/>
                    <a:pt x="3351" y="3957"/>
                  </a:cubicBezTo>
                  <a:cubicBezTo>
                    <a:pt x="3318" y="4049"/>
                    <a:pt x="3324" y="4108"/>
                    <a:pt x="3291" y="4201"/>
                  </a:cubicBezTo>
                  <a:cubicBezTo>
                    <a:pt x="3252" y="4286"/>
                    <a:pt x="3232" y="4339"/>
                    <a:pt x="3212" y="4438"/>
                  </a:cubicBezTo>
                  <a:cubicBezTo>
                    <a:pt x="3206" y="4464"/>
                    <a:pt x="3199" y="4477"/>
                    <a:pt x="3199" y="4504"/>
                  </a:cubicBezTo>
                  <a:cubicBezTo>
                    <a:pt x="3199" y="4517"/>
                    <a:pt x="3192" y="4530"/>
                    <a:pt x="3192" y="4544"/>
                  </a:cubicBezTo>
                  <a:cubicBezTo>
                    <a:pt x="3192" y="4570"/>
                    <a:pt x="3192" y="4583"/>
                    <a:pt x="3192" y="4609"/>
                  </a:cubicBezTo>
                  <a:cubicBezTo>
                    <a:pt x="3192" y="4662"/>
                    <a:pt x="3186" y="4689"/>
                    <a:pt x="3179" y="4741"/>
                  </a:cubicBezTo>
                  <a:cubicBezTo>
                    <a:pt x="3179" y="4781"/>
                    <a:pt x="3186" y="4807"/>
                    <a:pt x="3159" y="4834"/>
                  </a:cubicBezTo>
                  <a:cubicBezTo>
                    <a:pt x="3153" y="4847"/>
                    <a:pt x="3140" y="4847"/>
                    <a:pt x="3133" y="4847"/>
                  </a:cubicBezTo>
                  <a:cubicBezTo>
                    <a:pt x="3113" y="4860"/>
                    <a:pt x="3107" y="4873"/>
                    <a:pt x="3087" y="4886"/>
                  </a:cubicBezTo>
                  <a:cubicBezTo>
                    <a:pt x="2995" y="4933"/>
                    <a:pt x="2929" y="4985"/>
                    <a:pt x="2902" y="5071"/>
                  </a:cubicBezTo>
                  <a:lnTo>
                    <a:pt x="2902" y="5071"/>
                  </a:lnTo>
                  <a:cubicBezTo>
                    <a:pt x="2830" y="5045"/>
                    <a:pt x="2790" y="5005"/>
                    <a:pt x="2718" y="4979"/>
                  </a:cubicBezTo>
                  <a:cubicBezTo>
                    <a:pt x="2704" y="4972"/>
                    <a:pt x="2685" y="4972"/>
                    <a:pt x="2678" y="4966"/>
                  </a:cubicBezTo>
                  <a:cubicBezTo>
                    <a:pt x="2638" y="4939"/>
                    <a:pt x="2645" y="4900"/>
                    <a:pt x="2645" y="4860"/>
                  </a:cubicBezTo>
                  <a:lnTo>
                    <a:pt x="2645" y="4860"/>
                  </a:lnTo>
                  <a:cubicBezTo>
                    <a:pt x="2645" y="4847"/>
                    <a:pt x="2638" y="4854"/>
                    <a:pt x="2638" y="4840"/>
                  </a:cubicBezTo>
                  <a:cubicBezTo>
                    <a:pt x="2638" y="4768"/>
                    <a:pt x="2711" y="4735"/>
                    <a:pt x="2711" y="4656"/>
                  </a:cubicBezTo>
                  <a:cubicBezTo>
                    <a:pt x="2711" y="4629"/>
                    <a:pt x="2698" y="4616"/>
                    <a:pt x="2698" y="4596"/>
                  </a:cubicBezTo>
                  <a:cubicBezTo>
                    <a:pt x="2698" y="4544"/>
                    <a:pt x="2744" y="4530"/>
                    <a:pt x="2757" y="4484"/>
                  </a:cubicBezTo>
                  <a:cubicBezTo>
                    <a:pt x="2790" y="4385"/>
                    <a:pt x="2784" y="4326"/>
                    <a:pt x="2823" y="4233"/>
                  </a:cubicBezTo>
                  <a:cubicBezTo>
                    <a:pt x="2863" y="4141"/>
                    <a:pt x="2922" y="4095"/>
                    <a:pt x="2922" y="3996"/>
                  </a:cubicBezTo>
                  <a:cubicBezTo>
                    <a:pt x="2922" y="3904"/>
                    <a:pt x="2843" y="3871"/>
                    <a:pt x="2784" y="3798"/>
                  </a:cubicBezTo>
                  <a:cubicBezTo>
                    <a:pt x="2751" y="3765"/>
                    <a:pt x="2737" y="3726"/>
                    <a:pt x="2685" y="3719"/>
                  </a:cubicBezTo>
                  <a:cubicBezTo>
                    <a:pt x="2632" y="3706"/>
                    <a:pt x="2599" y="3726"/>
                    <a:pt x="2546" y="3699"/>
                  </a:cubicBezTo>
                  <a:cubicBezTo>
                    <a:pt x="2513" y="3686"/>
                    <a:pt x="2493" y="3666"/>
                    <a:pt x="2454" y="3666"/>
                  </a:cubicBezTo>
                  <a:cubicBezTo>
                    <a:pt x="2408" y="3666"/>
                    <a:pt x="2388" y="3693"/>
                    <a:pt x="2342" y="3693"/>
                  </a:cubicBezTo>
                  <a:cubicBezTo>
                    <a:pt x="2329" y="3693"/>
                    <a:pt x="2329" y="3673"/>
                    <a:pt x="2322" y="3653"/>
                  </a:cubicBezTo>
                  <a:cubicBezTo>
                    <a:pt x="2315" y="3620"/>
                    <a:pt x="2302" y="3607"/>
                    <a:pt x="2282" y="3580"/>
                  </a:cubicBezTo>
                  <a:cubicBezTo>
                    <a:pt x="2249" y="3528"/>
                    <a:pt x="2230" y="3488"/>
                    <a:pt x="2183" y="3442"/>
                  </a:cubicBezTo>
                  <a:cubicBezTo>
                    <a:pt x="2137" y="3389"/>
                    <a:pt x="2078" y="3409"/>
                    <a:pt x="2012" y="3383"/>
                  </a:cubicBezTo>
                  <a:cubicBezTo>
                    <a:pt x="1972" y="3369"/>
                    <a:pt x="1952" y="3356"/>
                    <a:pt x="1913" y="3343"/>
                  </a:cubicBezTo>
                  <a:cubicBezTo>
                    <a:pt x="1887" y="3330"/>
                    <a:pt x="1867" y="3310"/>
                    <a:pt x="1840" y="3304"/>
                  </a:cubicBezTo>
                  <a:cubicBezTo>
                    <a:pt x="1820" y="3290"/>
                    <a:pt x="1801" y="3290"/>
                    <a:pt x="1788" y="3271"/>
                  </a:cubicBezTo>
                  <a:cubicBezTo>
                    <a:pt x="1768" y="3244"/>
                    <a:pt x="1768" y="3218"/>
                    <a:pt x="1741" y="3191"/>
                  </a:cubicBezTo>
                  <a:cubicBezTo>
                    <a:pt x="1662" y="3112"/>
                    <a:pt x="1603" y="3086"/>
                    <a:pt x="1511" y="3046"/>
                  </a:cubicBezTo>
                  <a:cubicBezTo>
                    <a:pt x="1471" y="3026"/>
                    <a:pt x="1458" y="2987"/>
                    <a:pt x="1418" y="2987"/>
                  </a:cubicBezTo>
                  <a:cubicBezTo>
                    <a:pt x="1359" y="2987"/>
                    <a:pt x="1332" y="3033"/>
                    <a:pt x="1280" y="3033"/>
                  </a:cubicBezTo>
                  <a:cubicBezTo>
                    <a:pt x="1240" y="3033"/>
                    <a:pt x="1227" y="2993"/>
                    <a:pt x="1187" y="2974"/>
                  </a:cubicBezTo>
                  <a:cubicBezTo>
                    <a:pt x="1161" y="2954"/>
                    <a:pt x="1115" y="2954"/>
                    <a:pt x="1115" y="2921"/>
                  </a:cubicBezTo>
                  <a:cubicBezTo>
                    <a:pt x="1115" y="2888"/>
                    <a:pt x="1121" y="2862"/>
                    <a:pt x="1134" y="2835"/>
                  </a:cubicBezTo>
                  <a:cubicBezTo>
                    <a:pt x="1141" y="2809"/>
                    <a:pt x="1161" y="2802"/>
                    <a:pt x="1161" y="2776"/>
                  </a:cubicBezTo>
                  <a:cubicBezTo>
                    <a:pt x="1161" y="2750"/>
                    <a:pt x="1128" y="2750"/>
                    <a:pt x="1102" y="2743"/>
                  </a:cubicBezTo>
                  <a:cubicBezTo>
                    <a:pt x="1082" y="2736"/>
                    <a:pt x="1069" y="2717"/>
                    <a:pt x="1049" y="2717"/>
                  </a:cubicBezTo>
                  <a:cubicBezTo>
                    <a:pt x="1016" y="2717"/>
                    <a:pt x="996" y="2717"/>
                    <a:pt x="963" y="2717"/>
                  </a:cubicBezTo>
                  <a:cubicBezTo>
                    <a:pt x="937" y="2717"/>
                    <a:pt x="923" y="2736"/>
                    <a:pt x="890" y="2736"/>
                  </a:cubicBezTo>
                  <a:cubicBezTo>
                    <a:pt x="864" y="2736"/>
                    <a:pt x="851" y="2736"/>
                    <a:pt x="825" y="2736"/>
                  </a:cubicBezTo>
                  <a:cubicBezTo>
                    <a:pt x="798" y="2736"/>
                    <a:pt x="785" y="2756"/>
                    <a:pt x="759" y="2776"/>
                  </a:cubicBezTo>
                  <a:cubicBezTo>
                    <a:pt x="719" y="2802"/>
                    <a:pt x="699" y="2822"/>
                    <a:pt x="666" y="2849"/>
                  </a:cubicBezTo>
                  <a:cubicBezTo>
                    <a:pt x="600" y="2908"/>
                    <a:pt x="554" y="2914"/>
                    <a:pt x="482" y="2947"/>
                  </a:cubicBezTo>
                  <a:cubicBezTo>
                    <a:pt x="363" y="2993"/>
                    <a:pt x="310" y="3060"/>
                    <a:pt x="191" y="3086"/>
                  </a:cubicBezTo>
                  <a:cubicBezTo>
                    <a:pt x="158" y="3092"/>
                    <a:pt x="145" y="3119"/>
                    <a:pt x="112" y="3119"/>
                  </a:cubicBezTo>
                  <a:cubicBezTo>
                    <a:pt x="40" y="3119"/>
                    <a:pt x="26" y="3046"/>
                    <a:pt x="0" y="2974"/>
                  </a:cubicBezTo>
                  <a:lnTo>
                    <a:pt x="0" y="2974"/>
                  </a:lnTo>
                  <a:cubicBezTo>
                    <a:pt x="40" y="2868"/>
                    <a:pt x="73" y="2809"/>
                    <a:pt x="73" y="2697"/>
                  </a:cubicBezTo>
                  <a:cubicBezTo>
                    <a:pt x="73" y="2598"/>
                    <a:pt x="7" y="2552"/>
                    <a:pt x="7" y="2453"/>
                  </a:cubicBezTo>
                  <a:cubicBezTo>
                    <a:pt x="7" y="2394"/>
                    <a:pt x="7" y="2361"/>
                    <a:pt x="7" y="2302"/>
                  </a:cubicBezTo>
                  <a:cubicBezTo>
                    <a:pt x="7" y="2229"/>
                    <a:pt x="73" y="2196"/>
                    <a:pt x="73" y="2124"/>
                  </a:cubicBezTo>
                  <a:cubicBezTo>
                    <a:pt x="73" y="2091"/>
                    <a:pt x="73" y="2071"/>
                    <a:pt x="73" y="2038"/>
                  </a:cubicBezTo>
                  <a:cubicBezTo>
                    <a:pt x="73" y="1999"/>
                    <a:pt x="112" y="1979"/>
                    <a:pt x="112" y="1939"/>
                  </a:cubicBezTo>
                  <a:lnTo>
                    <a:pt x="112" y="1939"/>
                  </a:lnTo>
                  <a:cubicBezTo>
                    <a:pt x="99" y="1906"/>
                    <a:pt x="99" y="1880"/>
                    <a:pt x="99" y="1840"/>
                  </a:cubicBezTo>
                  <a:cubicBezTo>
                    <a:pt x="99" y="1774"/>
                    <a:pt x="112" y="1735"/>
                    <a:pt x="112" y="1669"/>
                  </a:cubicBezTo>
                  <a:cubicBezTo>
                    <a:pt x="112" y="1616"/>
                    <a:pt x="86" y="1596"/>
                    <a:pt x="86" y="1543"/>
                  </a:cubicBezTo>
                  <a:cubicBezTo>
                    <a:pt x="86" y="1504"/>
                    <a:pt x="132" y="1491"/>
                    <a:pt x="132" y="1451"/>
                  </a:cubicBezTo>
                  <a:cubicBezTo>
                    <a:pt x="132" y="1412"/>
                    <a:pt x="92" y="1398"/>
                    <a:pt x="92" y="1359"/>
                  </a:cubicBezTo>
                  <a:cubicBezTo>
                    <a:pt x="92" y="1313"/>
                    <a:pt x="145" y="1299"/>
                    <a:pt x="145" y="1253"/>
                  </a:cubicBezTo>
                  <a:cubicBezTo>
                    <a:pt x="145" y="1220"/>
                    <a:pt x="86" y="1227"/>
                    <a:pt x="86" y="1194"/>
                  </a:cubicBezTo>
                  <a:cubicBezTo>
                    <a:pt x="86" y="1148"/>
                    <a:pt x="112" y="1128"/>
                    <a:pt x="125" y="1088"/>
                  </a:cubicBezTo>
                  <a:cubicBezTo>
                    <a:pt x="145" y="1042"/>
                    <a:pt x="139" y="1016"/>
                    <a:pt x="152" y="970"/>
                  </a:cubicBezTo>
                  <a:cubicBezTo>
                    <a:pt x="165" y="937"/>
                    <a:pt x="185" y="917"/>
                    <a:pt x="198" y="877"/>
                  </a:cubicBezTo>
                  <a:cubicBezTo>
                    <a:pt x="218" y="818"/>
                    <a:pt x="218" y="785"/>
                    <a:pt x="244" y="726"/>
                  </a:cubicBezTo>
                  <a:cubicBezTo>
                    <a:pt x="257" y="686"/>
                    <a:pt x="277" y="660"/>
                    <a:pt x="317" y="640"/>
                  </a:cubicBezTo>
                  <a:cubicBezTo>
                    <a:pt x="343" y="620"/>
                    <a:pt x="383" y="627"/>
                    <a:pt x="383" y="594"/>
                  </a:cubicBezTo>
                  <a:cubicBezTo>
                    <a:pt x="383" y="567"/>
                    <a:pt x="356" y="561"/>
                    <a:pt x="356" y="534"/>
                  </a:cubicBezTo>
                  <a:lnTo>
                    <a:pt x="356" y="534"/>
                  </a:lnTo>
                  <a:cubicBezTo>
                    <a:pt x="396" y="561"/>
                    <a:pt x="416" y="594"/>
                    <a:pt x="455" y="620"/>
                  </a:cubicBezTo>
                  <a:cubicBezTo>
                    <a:pt x="521" y="660"/>
                    <a:pt x="567" y="660"/>
                    <a:pt x="633" y="679"/>
                  </a:cubicBezTo>
                  <a:cubicBezTo>
                    <a:pt x="745" y="719"/>
                    <a:pt x="765" y="851"/>
                    <a:pt x="884" y="851"/>
                  </a:cubicBezTo>
                  <a:cubicBezTo>
                    <a:pt x="923" y="851"/>
                    <a:pt x="943" y="831"/>
                    <a:pt x="983" y="818"/>
                  </a:cubicBezTo>
                  <a:cubicBezTo>
                    <a:pt x="1049" y="792"/>
                    <a:pt x="1082" y="785"/>
                    <a:pt x="1148" y="752"/>
                  </a:cubicBezTo>
                  <a:cubicBezTo>
                    <a:pt x="1181" y="739"/>
                    <a:pt x="1194" y="713"/>
                    <a:pt x="1227" y="693"/>
                  </a:cubicBezTo>
                  <a:cubicBezTo>
                    <a:pt x="1313" y="627"/>
                    <a:pt x="1372" y="567"/>
                    <a:pt x="1372" y="462"/>
                  </a:cubicBezTo>
                  <a:cubicBezTo>
                    <a:pt x="1372" y="383"/>
                    <a:pt x="1293" y="356"/>
                    <a:pt x="1293" y="277"/>
                  </a:cubicBezTo>
                  <a:cubicBezTo>
                    <a:pt x="1293" y="251"/>
                    <a:pt x="1286" y="224"/>
                    <a:pt x="1306" y="205"/>
                  </a:cubicBezTo>
                  <a:cubicBezTo>
                    <a:pt x="1326" y="191"/>
                    <a:pt x="1346" y="198"/>
                    <a:pt x="1365" y="198"/>
                  </a:cubicBezTo>
                  <a:cubicBezTo>
                    <a:pt x="1425" y="178"/>
                    <a:pt x="1458" y="158"/>
                    <a:pt x="1524" y="158"/>
                  </a:cubicBezTo>
                  <a:cubicBezTo>
                    <a:pt x="1557" y="158"/>
                    <a:pt x="1570" y="198"/>
                    <a:pt x="1596" y="218"/>
                  </a:cubicBezTo>
                  <a:cubicBezTo>
                    <a:pt x="1629" y="244"/>
                    <a:pt x="1656" y="244"/>
                    <a:pt x="1695" y="264"/>
                  </a:cubicBezTo>
                  <a:cubicBezTo>
                    <a:pt x="1761" y="290"/>
                    <a:pt x="1801" y="303"/>
                    <a:pt x="1867" y="303"/>
                  </a:cubicBezTo>
                  <a:cubicBezTo>
                    <a:pt x="1913" y="303"/>
                    <a:pt x="1926" y="264"/>
                    <a:pt x="1972" y="264"/>
                  </a:cubicBezTo>
                  <a:cubicBezTo>
                    <a:pt x="2038" y="264"/>
                    <a:pt x="2071" y="264"/>
                    <a:pt x="2137" y="264"/>
                  </a:cubicBezTo>
                  <a:cubicBezTo>
                    <a:pt x="2197" y="264"/>
                    <a:pt x="2216" y="211"/>
                    <a:pt x="2249" y="165"/>
                  </a:cubicBezTo>
                  <a:cubicBezTo>
                    <a:pt x="2295" y="165"/>
                    <a:pt x="2322" y="165"/>
                    <a:pt x="2368" y="165"/>
                  </a:cubicBezTo>
                  <a:cubicBezTo>
                    <a:pt x="2408" y="165"/>
                    <a:pt x="2434" y="172"/>
                    <a:pt x="2467" y="145"/>
                  </a:cubicBezTo>
                  <a:cubicBezTo>
                    <a:pt x="2500" y="125"/>
                    <a:pt x="2500" y="86"/>
                    <a:pt x="2526" y="60"/>
                  </a:cubicBezTo>
                  <a:cubicBezTo>
                    <a:pt x="2559" y="27"/>
                    <a:pt x="2592" y="20"/>
                    <a:pt x="2638" y="0"/>
                  </a:cubicBezTo>
                  <a:lnTo>
                    <a:pt x="2638" y="0"/>
                  </a:lnTo>
                  <a:cubicBezTo>
                    <a:pt x="2685" y="46"/>
                    <a:pt x="2724" y="53"/>
                    <a:pt x="2770" y="92"/>
                  </a:cubicBezTo>
                  <a:cubicBezTo>
                    <a:pt x="2803" y="119"/>
                    <a:pt x="2810" y="158"/>
                    <a:pt x="2810" y="205"/>
                  </a:cubicBezTo>
                  <a:cubicBezTo>
                    <a:pt x="2810" y="224"/>
                    <a:pt x="2797" y="231"/>
                    <a:pt x="2790" y="244"/>
                  </a:cubicBezTo>
                  <a:cubicBezTo>
                    <a:pt x="2830" y="271"/>
                    <a:pt x="2843" y="317"/>
                    <a:pt x="2856" y="356"/>
                  </a:cubicBezTo>
                  <a:cubicBezTo>
                    <a:pt x="2863" y="376"/>
                    <a:pt x="2883" y="396"/>
                    <a:pt x="2889" y="409"/>
                  </a:cubicBezTo>
                  <a:cubicBezTo>
                    <a:pt x="2915" y="422"/>
                    <a:pt x="2935" y="429"/>
                    <a:pt x="2962" y="429"/>
                  </a:cubicBezTo>
                  <a:cubicBezTo>
                    <a:pt x="3028" y="429"/>
                    <a:pt x="3041" y="350"/>
                    <a:pt x="3041" y="284"/>
                  </a:cubicBezTo>
                  <a:cubicBezTo>
                    <a:pt x="3047" y="284"/>
                    <a:pt x="3054" y="277"/>
                    <a:pt x="3061" y="271"/>
                  </a:cubicBezTo>
                  <a:cubicBezTo>
                    <a:pt x="3087" y="297"/>
                    <a:pt x="3113" y="310"/>
                    <a:pt x="3153" y="310"/>
                  </a:cubicBezTo>
                  <a:cubicBezTo>
                    <a:pt x="3199" y="310"/>
                    <a:pt x="3219" y="277"/>
                    <a:pt x="3252" y="244"/>
                  </a:cubicBezTo>
                  <a:cubicBezTo>
                    <a:pt x="3298" y="205"/>
                    <a:pt x="3331" y="185"/>
                    <a:pt x="3371" y="139"/>
                  </a:cubicBezTo>
                  <a:cubicBezTo>
                    <a:pt x="3423" y="92"/>
                    <a:pt x="3456" y="46"/>
                    <a:pt x="3529" y="46"/>
                  </a:cubicBezTo>
                  <a:cubicBezTo>
                    <a:pt x="3569" y="46"/>
                    <a:pt x="3588" y="60"/>
                    <a:pt x="3621" y="79"/>
                  </a:cubicBezTo>
                  <a:cubicBezTo>
                    <a:pt x="3687" y="119"/>
                    <a:pt x="3733" y="119"/>
                    <a:pt x="3813" y="139"/>
                  </a:cubicBezTo>
                  <a:cubicBezTo>
                    <a:pt x="4096" y="370"/>
                    <a:pt x="4096" y="370"/>
                    <a:pt x="4096" y="370"/>
                  </a:cubicBezTo>
                  <a:lnTo>
                    <a:pt x="4096" y="370"/>
                  </a:lnTo>
                  <a:cubicBezTo>
                    <a:pt x="4096" y="389"/>
                    <a:pt x="4089" y="409"/>
                    <a:pt x="4089" y="429"/>
                  </a:cubicBezTo>
                  <a:cubicBezTo>
                    <a:pt x="4089" y="501"/>
                    <a:pt x="4123" y="547"/>
                    <a:pt x="4182" y="581"/>
                  </a:cubicBezTo>
                  <a:lnTo>
                    <a:pt x="4182" y="581"/>
                  </a:lnTo>
                  <a:cubicBezTo>
                    <a:pt x="4182" y="660"/>
                    <a:pt x="4188" y="706"/>
                    <a:pt x="4208" y="785"/>
                  </a:cubicBezTo>
                  <a:cubicBezTo>
                    <a:pt x="4221" y="844"/>
                    <a:pt x="4255" y="871"/>
                    <a:pt x="4261" y="930"/>
                  </a:cubicBezTo>
                  <a:cubicBezTo>
                    <a:pt x="4228" y="1154"/>
                    <a:pt x="4228" y="1154"/>
                    <a:pt x="4228" y="1154"/>
                  </a:cubicBezTo>
                  <a:cubicBezTo>
                    <a:pt x="4142" y="1168"/>
                    <a:pt x="4037" y="1181"/>
                    <a:pt x="4037" y="1273"/>
                  </a:cubicBezTo>
                  <a:cubicBezTo>
                    <a:pt x="4037" y="1345"/>
                    <a:pt x="4096" y="1379"/>
                    <a:pt x="4096" y="1451"/>
                  </a:cubicBezTo>
                  <a:cubicBezTo>
                    <a:pt x="4103" y="1504"/>
                    <a:pt x="4109" y="1530"/>
                    <a:pt x="4129" y="1576"/>
                  </a:cubicBezTo>
                  <a:cubicBezTo>
                    <a:pt x="4142" y="1596"/>
                    <a:pt x="4149" y="1616"/>
                    <a:pt x="4175" y="1616"/>
                  </a:cubicBezTo>
                  <a:cubicBezTo>
                    <a:pt x="4208" y="1616"/>
                    <a:pt x="4228" y="1596"/>
                    <a:pt x="4261" y="1596"/>
                  </a:cubicBezTo>
                  <a:cubicBezTo>
                    <a:pt x="4327" y="1596"/>
                    <a:pt x="4353" y="1603"/>
                    <a:pt x="4413" y="1603"/>
                  </a:cubicBezTo>
                </a:path>
              </a:pathLst>
            </a:custGeom>
            <a:solidFill>
              <a:schemeClr val="accent3">
                <a:lumMod val="20000"/>
                <a:lumOff val="80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2" name="Freeform 19">
              <a:extLst>
                <a:ext uri="{FF2B5EF4-FFF2-40B4-BE49-F238E27FC236}">
                  <a16:creationId xmlns:a16="http://schemas.microsoft.com/office/drawing/2014/main" id="{A6B2E4F4-0CD1-4B19-BC3B-F40E19477DEB}"/>
                </a:ext>
              </a:extLst>
            </p:cNvPr>
            <p:cNvSpPr>
              <a:spLocks noChangeArrowheads="1"/>
            </p:cNvSpPr>
            <p:nvPr/>
          </p:nvSpPr>
          <p:spPr bwMode="auto">
            <a:xfrm>
              <a:off x="9752172" y="6299195"/>
              <a:ext cx="323829" cy="373063"/>
            </a:xfrm>
            <a:custGeom>
              <a:avLst/>
              <a:gdLst>
                <a:gd name="T0" fmla="*/ 376 w 898"/>
                <a:gd name="T1" fmla="*/ 1022 h 1036"/>
                <a:gd name="T2" fmla="*/ 376 w 898"/>
                <a:gd name="T3" fmla="*/ 1022 h 1036"/>
                <a:gd name="T4" fmla="*/ 224 w 898"/>
                <a:gd name="T5" fmla="*/ 1015 h 1036"/>
                <a:gd name="T6" fmla="*/ 138 w 898"/>
                <a:gd name="T7" fmla="*/ 1035 h 1036"/>
                <a:gd name="T8" fmla="*/ 92 w 898"/>
                <a:gd name="T9" fmla="*/ 995 h 1036"/>
                <a:gd name="T10" fmla="*/ 59 w 898"/>
                <a:gd name="T11" fmla="*/ 870 h 1036"/>
                <a:gd name="T12" fmla="*/ 0 w 898"/>
                <a:gd name="T13" fmla="*/ 692 h 1036"/>
                <a:gd name="T14" fmla="*/ 191 w 898"/>
                <a:gd name="T15" fmla="*/ 573 h 1036"/>
                <a:gd name="T16" fmla="*/ 224 w 898"/>
                <a:gd name="T17" fmla="*/ 349 h 1036"/>
                <a:gd name="T18" fmla="*/ 171 w 898"/>
                <a:gd name="T19" fmla="*/ 204 h 1036"/>
                <a:gd name="T20" fmla="*/ 145 w 898"/>
                <a:gd name="T21" fmla="*/ 0 h 1036"/>
                <a:gd name="T22" fmla="*/ 145 w 898"/>
                <a:gd name="T23" fmla="*/ 0 h 1036"/>
                <a:gd name="T24" fmla="*/ 184 w 898"/>
                <a:gd name="T25" fmla="*/ 19 h 1036"/>
                <a:gd name="T26" fmla="*/ 297 w 898"/>
                <a:gd name="T27" fmla="*/ 59 h 1036"/>
                <a:gd name="T28" fmla="*/ 422 w 898"/>
                <a:gd name="T29" fmla="*/ 164 h 1036"/>
                <a:gd name="T30" fmla="*/ 534 w 898"/>
                <a:gd name="T31" fmla="*/ 224 h 1036"/>
                <a:gd name="T32" fmla="*/ 666 w 898"/>
                <a:gd name="T33" fmla="*/ 408 h 1036"/>
                <a:gd name="T34" fmla="*/ 897 w 898"/>
                <a:gd name="T35" fmla="*/ 600 h 1036"/>
                <a:gd name="T36" fmla="*/ 897 w 898"/>
                <a:gd name="T37" fmla="*/ 600 h 1036"/>
                <a:gd name="T38" fmla="*/ 666 w 898"/>
                <a:gd name="T39" fmla="*/ 718 h 1036"/>
                <a:gd name="T40" fmla="*/ 534 w 898"/>
                <a:gd name="T41" fmla="*/ 844 h 1036"/>
                <a:gd name="T42" fmla="*/ 462 w 898"/>
                <a:gd name="T43" fmla="*/ 910 h 1036"/>
                <a:gd name="T44" fmla="*/ 376 w 898"/>
                <a:gd name="T45" fmla="*/ 102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8" h="1036">
                  <a:moveTo>
                    <a:pt x="376" y="1022"/>
                  </a:moveTo>
                  <a:lnTo>
                    <a:pt x="376" y="1022"/>
                  </a:lnTo>
                  <a:cubicBezTo>
                    <a:pt x="316" y="1022"/>
                    <a:pt x="290" y="1015"/>
                    <a:pt x="224" y="1015"/>
                  </a:cubicBezTo>
                  <a:cubicBezTo>
                    <a:pt x="191" y="1015"/>
                    <a:pt x="171" y="1035"/>
                    <a:pt x="138" y="1035"/>
                  </a:cubicBezTo>
                  <a:cubicBezTo>
                    <a:pt x="112" y="1035"/>
                    <a:pt x="105" y="1015"/>
                    <a:pt x="92" y="995"/>
                  </a:cubicBezTo>
                  <a:cubicBezTo>
                    <a:pt x="72" y="949"/>
                    <a:pt x="66" y="923"/>
                    <a:pt x="59" y="870"/>
                  </a:cubicBezTo>
                  <a:cubicBezTo>
                    <a:pt x="59" y="798"/>
                    <a:pt x="0" y="764"/>
                    <a:pt x="0" y="692"/>
                  </a:cubicBezTo>
                  <a:cubicBezTo>
                    <a:pt x="0" y="600"/>
                    <a:pt x="105" y="587"/>
                    <a:pt x="191" y="573"/>
                  </a:cubicBezTo>
                  <a:cubicBezTo>
                    <a:pt x="224" y="349"/>
                    <a:pt x="224" y="349"/>
                    <a:pt x="224" y="349"/>
                  </a:cubicBezTo>
                  <a:cubicBezTo>
                    <a:pt x="218" y="290"/>
                    <a:pt x="184" y="263"/>
                    <a:pt x="171" y="204"/>
                  </a:cubicBezTo>
                  <a:cubicBezTo>
                    <a:pt x="151" y="125"/>
                    <a:pt x="145" y="79"/>
                    <a:pt x="145" y="0"/>
                  </a:cubicBezTo>
                  <a:lnTo>
                    <a:pt x="145" y="0"/>
                  </a:lnTo>
                  <a:cubicBezTo>
                    <a:pt x="151" y="6"/>
                    <a:pt x="165" y="13"/>
                    <a:pt x="184" y="19"/>
                  </a:cubicBezTo>
                  <a:cubicBezTo>
                    <a:pt x="224" y="39"/>
                    <a:pt x="257" y="33"/>
                    <a:pt x="297" y="59"/>
                  </a:cubicBezTo>
                  <a:cubicBezTo>
                    <a:pt x="343" y="105"/>
                    <a:pt x="363" y="138"/>
                    <a:pt x="422" y="164"/>
                  </a:cubicBezTo>
                  <a:cubicBezTo>
                    <a:pt x="468" y="191"/>
                    <a:pt x="501" y="184"/>
                    <a:pt x="534" y="224"/>
                  </a:cubicBezTo>
                  <a:cubicBezTo>
                    <a:pt x="600" y="283"/>
                    <a:pt x="607" y="349"/>
                    <a:pt x="666" y="408"/>
                  </a:cubicBezTo>
                  <a:cubicBezTo>
                    <a:pt x="752" y="494"/>
                    <a:pt x="818" y="514"/>
                    <a:pt x="897" y="600"/>
                  </a:cubicBezTo>
                  <a:lnTo>
                    <a:pt x="897" y="600"/>
                  </a:lnTo>
                  <a:cubicBezTo>
                    <a:pt x="831" y="652"/>
                    <a:pt x="758" y="679"/>
                    <a:pt x="666" y="718"/>
                  </a:cubicBezTo>
                  <a:cubicBezTo>
                    <a:pt x="607" y="745"/>
                    <a:pt x="587" y="791"/>
                    <a:pt x="534" y="844"/>
                  </a:cubicBezTo>
                  <a:cubicBezTo>
                    <a:pt x="508" y="870"/>
                    <a:pt x="488" y="877"/>
                    <a:pt x="462" y="910"/>
                  </a:cubicBezTo>
                  <a:cubicBezTo>
                    <a:pt x="435" y="956"/>
                    <a:pt x="402" y="989"/>
                    <a:pt x="376" y="1022"/>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3" name="Freeform 20">
              <a:extLst>
                <a:ext uri="{FF2B5EF4-FFF2-40B4-BE49-F238E27FC236}">
                  <a16:creationId xmlns:a16="http://schemas.microsoft.com/office/drawing/2014/main" id="{4DFEE2CA-BD6C-4EAC-91A1-E901CE41CDEE}"/>
                </a:ext>
              </a:extLst>
            </p:cNvPr>
            <p:cNvSpPr>
              <a:spLocks noChangeArrowheads="1"/>
            </p:cNvSpPr>
            <p:nvPr/>
          </p:nvSpPr>
          <p:spPr bwMode="auto">
            <a:xfrm>
              <a:off x="9771221" y="6202358"/>
              <a:ext cx="544477" cy="314325"/>
            </a:xfrm>
            <a:custGeom>
              <a:avLst/>
              <a:gdLst>
                <a:gd name="T0" fmla="*/ 7 w 1512"/>
                <a:gd name="T1" fmla="*/ 60 h 872"/>
                <a:gd name="T2" fmla="*/ 7 w 1512"/>
                <a:gd name="T3" fmla="*/ 60 h 872"/>
                <a:gd name="T4" fmla="*/ 0 w 1512"/>
                <a:gd name="T5" fmla="*/ 119 h 872"/>
                <a:gd name="T6" fmla="*/ 93 w 1512"/>
                <a:gd name="T7" fmla="*/ 271 h 872"/>
                <a:gd name="T8" fmla="*/ 93 w 1512"/>
                <a:gd name="T9" fmla="*/ 271 h 872"/>
                <a:gd name="T10" fmla="*/ 132 w 1512"/>
                <a:gd name="T11" fmla="*/ 290 h 872"/>
                <a:gd name="T12" fmla="*/ 245 w 1512"/>
                <a:gd name="T13" fmla="*/ 330 h 872"/>
                <a:gd name="T14" fmla="*/ 370 w 1512"/>
                <a:gd name="T15" fmla="*/ 435 h 872"/>
                <a:gd name="T16" fmla="*/ 482 w 1512"/>
                <a:gd name="T17" fmla="*/ 495 h 872"/>
                <a:gd name="T18" fmla="*/ 614 w 1512"/>
                <a:gd name="T19" fmla="*/ 679 h 872"/>
                <a:gd name="T20" fmla="*/ 845 w 1512"/>
                <a:gd name="T21" fmla="*/ 871 h 872"/>
                <a:gd name="T22" fmla="*/ 845 w 1512"/>
                <a:gd name="T23" fmla="*/ 871 h 872"/>
                <a:gd name="T24" fmla="*/ 911 w 1512"/>
                <a:gd name="T25" fmla="*/ 805 h 872"/>
                <a:gd name="T26" fmla="*/ 1023 w 1512"/>
                <a:gd name="T27" fmla="*/ 706 h 872"/>
                <a:gd name="T28" fmla="*/ 1128 w 1512"/>
                <a:gd name="T29" fmla="*/ 594 h 872"/>
                <a:gd name="T30" fmla="*/ 1234 w 1512"/>
                <a:gd name="T31" fmla="*/ 501 h 872"/>
                <a:gd name="T32" fmla="*/ 1406 w 1512"/>
                <a:gd name="T33" fmla="*/ 297 h 872"/>
                <a:gd name="T34" fmla="*/ 1511 w 1512"/>
                <a:gd name="T35" fmla="*/ 165 h 872"/>
                <a:gd name="T36" fmla="*/ 1511 w 1512"/>
                <a:gd name="T37" fmla="*/ 165 h 872"/>
                <a:gd name="T38" fmla="*/ 1379 w 1512"/>
                <a:gd name="T39" fmla="*/ 125 h 872"/>
                <a:gd name="T40" fmla="*/ 1293 w 1512"/>
                <a:gd name="T41" fmla="*/ 145 h 872"/>
                <a:gd name="T42" fmla="*/ 1181 w 1512"/>
                <a:gd name="T43" fmla="*/ 125 h 872"/>
                <a:gd name="T44" fmla="*/ 1168 w 1512"/>
                <a:gd name="T45" fmla="*/ 112 h 872"/>
                <a:gd name="T46" fmla="*/ 1102 w 1512"/>
                <a:gd name="T47" fmla="*/ 165 h 872"/>
                <a:gd name="T48" fmla="*/ 911 w 1512"/>
                <a:gd name="T49" fmla="*/ 224 h 872"/>
                <a:gd name="T50" fmla="*/ 838 w 1512"/>
                <a:gd name="T51" fmla="*/ 224 h 872"/>
                <a:gd name="T52" fmla="*/ 785 w 1512"/>
                <a:gd name="T53" fmla="*/ 251 h 872"/>
                <a:gd name="T54" fmla="*/ 706 w 1512"/>
                <a:gd name="T55" fmla="*/ 231 h 872"/>
                <a:gd name="T56" fmla="*/ 515 w 1512"/>
                <a:gd name="T57" fmla="*/ 165 h 872"/>
                <a:gd name="T58" fmla="*/ 271 w 1512"/>
                <a:gd name="T59" fmla="*/ 0 h 872"/>
                <a:gd name="T60" fmla="*/ 60 w 1512"/>
                <a:gd name="T61" fmla="*/ 112 h 872"/>
                <a:gd name="T62" fmla="*/ 7 w 1512"/>
                <a:gd name="T63" fmla="*/ 6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2" h="872">
                  <a:moveTo>
                    <a:pt x="7" y="60"/>
                  </a:moveTo>
                  <a:lnTo>
                    <a:pt x="7" y="60"/>
                  </a:lnTo>
                  <a:cubicBezTo>
                    <a:pt x="7" y="79"/>
                    <a:pt x="0" y="99"/>
                    <a:pt x="0" y="119"/>
                  </a:cubicBezTo>
                  <a:cubicBezTo>
                    <a:pt x="0" y="191"/>
                    <a:pt x="34" y="237"/>
                    <a:pt x="93" y="271"/>
                  </a:cubicBezTo>
                  <a:lnTo>
                    <a:pt x="93" y="271"/>
                  </a:lnTo>
                  <a:cubicBezTo>
                    <a:pt x="99" y="277"/>
                    <a:pt x="113" y="284"/>
                    <a:pt x="132" y="290"/>
                  </a:cubicBezTo>
                  <a:cubicBezTo>
                    <a:pt x="172" y="310"/>
                    <a:pt x="205" y="304"/>
                    <a:pt x="245" y="330"/>
                  </a:cubicBezTo>
                  <a:cubicBezTo>
                    <a:pt x="291" y="376"/>
                    <a:pt x="311" y="409"/>
                    <a:pt x="370" y="435"/>
                  </a:cubicBezTo>
                  <a:cubicBezTo>
                    <a:pt x="416" y="462"/>
                    <a:pt x="449" y="455"/>
                    <a:pt x="482" y="495"/>
                  </a:cubicBezTo>
                  <a:cubicBezTo>
                    <a:pt x="548" y="554"/>
                    <a:pt x="555" y="620"/>
                    <a:pt x="614" y="679"/>
                  </a:cubicBezTo>
                  <a:cubicBezTo>
                    <a:pt x="700" y="765"/>
                    <a:pt x="766" y="785"/>
                    <a:pt x="845" y="871"/>
                  </a:cubicBezTo>
                  <a:lnTo>
                    <a:pt x="845" y="871"/>
                  </a:lnTo>
                  <a:cubicBezTo>
                    <a:pt x="871" y="851"/>
                    <a:pt x="891" y="831"/>
                    <a:pt x="911" y="805"/>
                  </a:cubicBezTo>
                  <a:cubicBezTo>
                    <a:pt x="950" y="759"/>
                    <a:pt x="977" y="739"/>
                    <a:pt x="1023" y="706"/>
                  </a:cubicBezTo>
                  <a:cubicBezTo>
                    <a:pt x="1069" y="660"/>
                    <a:pt x="1082" y="633"/>
                    <a:pt x="1128" y="594"/>
                  </a:cubicBezTo>
                  <a:cubicBezTo>
                    <a:pt x="1168" y="554"/>
                    <a:pt x="1194" y="541"/>
                    <a:pt x="1234" y="501"/>
                  </a:cubicBezTo>
                  <a:cubicBezTo>
                    <a:pt x="1300" y="422"/>
                    <a:pt x="1320" y="363"/>
                    <a:pt x="1406" y="297"/>
                  </a:cubicBezTo>
                  <a:cubicBezTo>
                    <a:pt x="1458" y="257"/>
                    <a:pt x="1478" y="218"/>
                    <a:pt x="1511" y="165"/>
                  </a:cubicBezTo>
                  <a:lnTo>
                    <a:pt x="1511" y="165"/>
                  </a:lnTo>
                  <a:cubicBezTo>
                    <a:pt x="1465" y="145"/>
                    <a:pt x="1432" y="125"/>
                    <a:pt x="1379" y="125"/>
                  </a:cubicBezTo>
                  <a:cubicBezTo>
                    <a:pt x="1346" y="125"/>
                    <a:pt x="1326" y="145"/>
                    <a:pt x="1293" y="145"/>
                  </a:cubicBezTo>
                  <a:cubicBezTo>
                    <a:pt x="1247" y="145"/>
                    <a:pt x="1221" y="139"/>
                    <a:pt x="1181" y="125"/>
                  </a:cubicBezTo>
                  <a:cubicBezTo>
                    <a:pt x="1175" y="125"/>
                    <a:pt x="1175" y="112"/>
                    <a:pt x="1168" y="112"/>
                  </a:cubicBezTo>
                  <a:cubicBezTo>
                    <a:pt x="1135" y="112"/>
                    <a:pt x="1128" y="152"/>
                    <a:pt x="1102" y="165"/>
                  </a:cubicBezTo>
                  <a:cubicBezTo>
                    <a:pt x="1036" y="211"/>
                    <a:pt x="990" y="224"/>
                    <a:pt x="911" y="224"/>
                  </a:cubicBezTo>
                  <a:cubicBezTo>
                    <a:pt x="878" y="224"/>
                    <a:pt x="865" y="224"/>
                    <a:pt x="838" y="224"/>
                  </a:cubicBezTo>
                  <a:cubicBezTo>
                    <a:pt x="818" y="224"/>
                    <a:pt x="805" y="251"/>
                    <a:pt x="785" y="251"/>
                  </a:cubicBezTo>
                  <a:cubicBezTo>
                    <a:pt x="753" y="251"/>
                    <a:pt x="733" y="237"/>
                    <a:pt x="706" y="231"/>
                  </a:cubicBezTo>
                  <a:cubicBezTo>
                    <a:pt x="627" y="218"/>
                    <a:pt x="581" y="211"/>
                    <a:pt x="515" y="165"/>
                  </a:cubicBezTo>
                  <a:cubicBezTo>
                    <a:pt x="429" y="92"/>
                    <a:pt x="390" y="0"/>
                    <a:pt x="271" y="0"/>
                  </a:cubicBezTo>
                  <a:cubicBezTo>
                    <a:pt x="179" y="0"/>
                    <a:pt x="152" y="112"/>
                    <a:pt x="60" y="112"/>
                  </a:cubicBezTo>
                  <a:cubicBezTo>
                    <a:pt x="27" y="112"/>
                    <a:pt x="14" y="86"/>
                    <a:pt x="7" y="6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4" name="Freeform 21">
              <a:extLst>
                <a:ext uri="{FF2B5EF4-FFF2-40B4-BE49-F238E27FC236}">
                  <a16:creationId xmlns:a16="http://schemas.microsoft.com/office/drawing/2014/main" id="{6FC1B885-BE7E-40D6-B9BB-55CDF3981A83}"/>
                </a:ext>
              </a:extLst>
            </p:cNvPr>
            <p:cNvSpPr>
              <a:spLocks noChangeArrowheads="1"/>
            </p:cNvSpPr>
            <p:nvPr/>
          </p:nvSpPr>
          <p:spPr bwMode="auto">
            <a:xfrm>
              <a:off x="9248967" y="5851520"/>
              <a:ext cx="1142926" cy="441325"/>
            </a:xfrm>
            <a:custGeom>
              <a:avLst/>
              <a:gdLst>
                <a:gd name="T0" fmla="*/ 1458 w 3174"/>
                <a:gd name="T1" fmla="*/ 1036 h 1228"/>
                <a:gd name="T2" fmla="*/ 983 w 3174"/>
                <a:gd name="T3" fmla="*/ 745 h 1228"/>
                <a:gd name="T4" fmla="*/ 733 w 3174"/>
                <a:gd name="T5" fmla="*/ 805 h 1228"/>
                <a:gd name="T6" fmla="*/ 515 w 3174"/>
                <a:gd name="T7" fmla="*/ 976 h 1228"/>
                <a:gd name="T8" fmla="*/ 403 w 3174"/>
                <a:gd name="T9" fmla="*/ 950 h 1228"/>
                <a:gd name="T10" fmla="*/ 251 w 3174"/>
                <a:gd name="T11" fmla="*/ 1075 h 1228"/>
                <a:gd name="T12" fmla="*/ 152 w 3174"/>
                <a:gd name="T13" fmla="*/ 910 h 1228"/>
                <a:gd name="T14" fmla="*/ 132 w 3174"/>
                <a:gd name="T15" fmla="*/ 758 h 1228"/>
                <a:gd name="T16" fmla="*/ 0 w 3174"/>
                <a:gd name="T17" fmla="*/ 666 h 1228"/>
                <a:gd name="T18" fmla="*/ 264 w 3174"/>
                <a:gd name="T19" fmla="*/ 455 h 1228"/>
                <a:gd name="T20" fmla="*/ 350 w 3174"/>
                <a:gd name="T21" fmla="*/ 336 h 1228"/>
                <a:gd name="T22" fmla="*/ 330 w 3174"/>
                <a:gd name="T23" fmla="*/ 244 h 1228"/>
                <a:gd name="T24" fmla="*/ 304 w 3174"/>
                <a:gd name="T25" fmla="*/ 46 h 1228"/>
                <a:gd name="T26" fmla="*/ 442 w 3174"/>
                <a:gd name="T27" fmla="*/ 33 h 1228"/>
                <a:gd name="T28" fmla="*/ 752 w 3174"/>
                <a:gd name="T29" fmla="*/ 7 h 1228"/>
                <a:gd name="T30" fmla="*/ 924 w 3174"/>
                <a:gd name="T31" fmla="*/ 59 h 1228"/>
                <a:gd name="T32" fmla="*/ 1069 w 3174"/>
                <a:gd name="T33" fmla="*/ 251 h 1228"/>
                <a:gd name="T34" fmla="*/ 1188 w 3174"/>
                <a:gd name="T35" fmla="*/ 284 h 1228"/>
                <a:gd name="T36" fmla="*/ 1359 w 3174"/>
                <a:gd name="T37" fmla="*/ 198 h 1228"/>
                <a:gd name="T38" fmla="*/ 1583 w 3174"/>
                <a:gd name="T39" fmla="*/ 336 h 1228"/>
                <a:gd name="T40" fmla="*/ 1775 w 3174"/>
                <a:gd name="T41" fmla="*/ 237 h 1228"/>
                <a:gd name="T42" fmla="*/ 2006 w 3174"/>
                <a:gd name="T43" fmla="*/ 191 h 1228"/>
                <a:gd name="T44" fmla="*/ 2052 w 3174"/>
                <a:gd name="T45" fmla="*/ 455 h 1228"/>
                <a:gd name="T46" fmla="*/ 2164 w 3174"/>
                <a:gd name="T47" fmla="*/ 706 h 1228"/>
                <a:gd name="T48" fmla="*/ 2316 w 3174"/>
                <a:gd name="T49" fmla="*/ 554 h 1228"/>
                <a:gd name="T50" fmla="*/ 2612 w 3174"/>
                <a:gd name="T51" fmla="*/ 448 h 1228"/>
                <a:gd name="T52" fmla="*/ 2837 w 3174"/>
                <a:gd name="T53" fmla="*/ 402 h 1228"/>
                <a:gd name="T54" fmla="*/ 3166 w 3174"/>
                <a:gd name="T55" fmla="*/ 389 h 1228"/>
                <a:gd name="T56" fmla="*/ 3166 w 3174"/>
                <a:gd name="T57" fmla="*/ 462 h 1228"/>
                <a:gd name="T58" fmla="*/ 3160 w 3174"/>
                <a:gd name="T59" fmla="*/ 712 h 1228"/>
                <a:gd name="T60" fmla="*/ 3054 w 3174"/>
                <a:gd name="T61" fmla="*/ 1016 h 1228"/>
                <a:gd name="T62" fmla="*/ 2962 w 3174"/>
                <a:gd name="T63" fmla="*/ 1141 h 1228"/>
                <a:gd name="T64" fmla="*/ 2830 w 3174"/>
                <a:gd name="T65" fmla="*/ 1101 h 1228"/>
                <a:gd name="T66" fmla="*/ 2632 w 3174"/>
                <a:gd name="T67" fmla="*/ 1101 h 1228"/>
                <a:gd name="T68" fmla="*/ 2553 w 3174"/>
                <a:gd name="T69" fmla="*/ 1141 h 1228"/>
                <a:gd name="T70" fmla="*/ 2289 w 3174"/>
                <a:gd name="T71" fmla="*/ 1200 h 1228"/>
                <a:gd name="T72" fmla="*/ 2157 w 3174"/>
                <a:gd name="T73" fmla="*/ 1207 h 1228"/>
                <a:gd name="T74" fmla="*/ 1722 w 3174"/>
                <a:gd name="T75" fmla="*/ 976 h 1228"/>
                <a:gd name="T76" fmla="*/ 1458 w 3174"/>
                <a:gd name="T77" fmla="*/ 1036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4" h="1228">
                  <a:moveTo>
                    <a:pt x="1458" y="1036"/>
                  </a:moveTo>
                  <a:lnTo>
                    <a:pt x="1458" y="1036"/>
                  </a:lnTo>
                  <a:cubicBezTo>
                    <a:pt x="1175" y="805"/>
                    <a:pt x="1175" y="805"/>
                    <a:pt x="1175" y="805"/>
                  </a:cubicBezTo>
                  <a:cubicBezTo>
                    <a:pt x="1095" y="785"/>
                    <a:pt x="1049" y="785"/>
                    <a:pt x="983" y="745"/>
                  </a:cubicBezTo>
                  <a:cubicBezTo>
                    <a:pt x="950" y="726"/>
                    <a:pt x="931" y="712"/>
                    <a:pt x="891" y="712"/>
                  </a:cubicBezTo>
                  <a:cubicBezTo>
                    <a:pt x="818" y="712"/>
                    <a:pt x="785" y="758"/>
                    <a:pt x="733" y="805"/>
                  </a:cubicBezTo>
                  <a:cubicBezTo>
                    <a:pt x="693" y="851"/>
                    <a:pt x="660" y="871"/>
                    <a:pt x="614" y="910"/>
                  </a:cubicBezTo>
                  <a:cubicBezTo>
                    <a:pt x="581" y="943"/>
                    <a:pt x="561" y="976"/>
                    <a:pt x="515" y="976"/>
                  </a:cubicBezTo>
                  <a:cubicBezTo>
                    <a:pt x="475" y="976"/>
                    <a:pt x="449" y="963"/>
                    <a:pt x="423" y="937"/>
                  </a:cubicBezTo>
                  <a:cubicBezTo>
                    <a:pt x="416" y="943"/>
                    <a:pt x="409" y="950"/>
                    <a:pt x="403" y="950"/>
                  </a:cubicBezTo>
                  <a:cubicBezTo>
                    <a:pt x="403" y="1016"/>
                    <a:pt x="390" y="1095"/>
                    <a:pt x="324" y="1095"/>
                  </a:cubicBezTo>
                  <a:cubicBezTo>
                    <a:pt x="297" y="1095"/>
                    <a:pt x="277" y="1088"/>
                    <a:pt x="251" y="1075"/>
                  </a:cubicBezTo>
                  <a:cubicBezTo>
                    <a:pt x="245" y="1062"/>
                    <a:pt x="225" y="1042"/>
                    <a:pt x="218" y="1022"/>
                  </a:cubicBezTo>
                  <a:cubicBezTo>
                    <a:pt x="205" y="983"/>
                    <a:pt x="192" y="937"/>
                    <a:pt x="152" y="910"/>
                  </a:cubicBezTo>
                  <a:cubicBezTo>
                    <a:pt x="159" y="897"/>
                    <a:pt x="172" y="890"/>
                    <a:pt x="172" y="871"/>
                  </a:cubicBezTo>
                  <a:cubicBezTo>
                    <a:pt x="172" y="824"/>
                    <a:pt x="165" y="785"/>
                    <a:pt x="132" y="758"/>
                  </a:cubicBezTo>
                  <a:cubicBezTo>
                    <a:pt x="86" y="719"/>
                    <a:pt x="47" y="712"/>
                    <a:pt x="0" y="666"/>
                  </a:cubicBezTo>
                  <a:lnTo>
                    <a:pt x="0" y="666"/>
                  </a:lnTo>
                  <a:cubicBezTo>
                    <a:pt x="33" y="613"/>
                    <a:pt x="80" y="613"/>
                    <a:pt x="139" y="580"/>
                  </a:cubicBezTo>
                  <a:cubicBezTo>
                    <a:pt x="198" y="554"/>
                    <a:pt x="218" y="501"/>
                    <a:pt x="264" y="455"/>
                  </a:cubicBezTo>
                  <a:cubicBezTo>
                    <a:pt x="284" y="429"/>
                    <a:pt x="297" y="415"/>
                    <a:pt x="317" y="389"/>
                  </a:cubicBezTo>
                  <a:cubicBezTo>
                    <a:pt x="330" y="369"/>
                    <a:pt x="350" y="363"/>
                    <a:pt x="350" y="336"/>
                  </a:cubicBezTo>
                  <a:cubicBezTo>
                    <a:pt x="350" y="310"/>
                    <a:pt x="350" y="297"/>
                    <a:pt x="350" y="270"/>
                  </a:cubicBezTo>
                  <a:cubicBezTo>
                    <a:pt x="350" y="257"/>
                    <a:pt x="337" y="251"/>
                    <a:pt x="330" y="244"/>
                  </a:cubicBezTo>
                  <a:cubicBezTo>
                    <a:pt x="317" y="198"/>
                    <a:pt x="304" y="171"/>
                    <a:pt x="304" y="125"/>
                  </a:cubicBezTo>
                  <a:cubicBezTo>
                    <a:pt x="304" y="92"/>
                    <a:pt x="304" y="72"/>
                    <a:pt x="304" y="46"/>
                  </a:cubicBezTo>
                  <a:cubicBezTo>
                    <a:pt x="357" y="46"/>
                    <a:pt x="390" y="46"/>
                    <a:pt x="442" y="33"/>
                  </a:cubicBezTo>
                  <a:lnTo>
                    <a:pt x="442" y="33"/>
                  </a:lnTo>
                  <a:cubicBezTo>
                    <a:pt x="686" y="7"/>
                    <a:pt x="686" y="7"/>
                    <a:pt x="686" y="7"/>
                  </a:cubicBezTo>
                  <a:cubicBezTo>
                    <a:pt x="713" y="7"/>
                    <a:pt x="726" y="7"/>
                    <a:pt x="752" y="7"/>
                  </a:cubicBezTo>
                  <a:cubicBezTo>
                    <a:pt x="765" y="7"/>
                    <a:pt x="772" y="0"/>
                    <a:pt x="785" y="0"/>
                  </a:cubicBezTo>
                  <a:cubicBezTo>
                    <a:pt x="845" y="0"/>
                    <a:pt x="871" y="26"/>
                    <a:pt x="924" y="59"/>
                  </a:cubicBezTo>
                  <a:cubicBezTo>
                    <a:pt x="963" y="79"/>
                    <a:pt x="990" y="99"/>
                    <a:pt x="1010" y="139"/>
                  </a:cubicBezTo>
                  <a:cubicBezTo>
                    <a:pt x="1036" y="178"/>
                    <a:pt x="1049" y="204"/>
                    <a:pt x="1069" y="251"/>
                  </a:cubicBezTo>
                  <a:cubicBezTo>
                    <a:pt x="1082" y="284"/>
                    <a:pt x="1095" y="330"/>
                    <a:pt x="1135" y="330"/>
                  </a:cubicBezTo>
                  <a:cubicBezTo>
                    <a:pt x="1161" y="330"/>
                    <a:pt x="1168" y="303"/>
                    <a:pt x="1188" y="284"/>
                  </a:cubicBezTo>
                  <a:cubicBezTo>
                    <a:pt x="1240" y="231"/>
                    <a:pt x="1287" y="211"/>
                    <a:pt x="1359" y="198"/>
                  </a:cubicBezTo>
                  <a:lnTo>
                    <a:pt x="1359" y="198"/>
                  </a:lnTo>
                  <a:cubicBezTo>
                    <a:pt x="1412" y="237"/>
                    <a:pt x="1465" y="244"/>
                    <a:pt x="1524" y="284"/>
                  </a:cubicBezTo>
                  <a:cubicBezTo>
                    <a:pt x="1544" y="303"/>
                    <a:pt x="1550" y="336"/>
                    <a:pt x="1583" y="336"/>
                  </a:cubicBezTo>
                  <a:cubicBezTo>
                    <a:pt x="1617" y="336"/>
                    <a:pt x="1630" y="303"/>
                    <a:pt x="1663" y="284"/>
                  </a:cubicBezTo>
                  <a:cubicBezTo>
                    <a:pt x="1702" y="257"/>
                    <a:pt x="1729" y="251"/>
                    <a:pt x="1775" y="237"/>
                  </a:cubicBezTo>
                  <a:cubicBezTo>
                    <a:pt x="1834" y="224"/>
                    <a:pt x="1861" y="191"/>
                    <a:pt x="1920" y="191"/>
                  </a:cubicBezTo>
                  <a:cubicBezTo>
                    <a:pt x="1953" y="191"/>
                    <a:pt x="1973" y="191"/>
                    <a:pt x="2006" y="191"/>
                  </a:cubicBezTo>
                  <a:cubicBezTo>
                    <a:pt x="2058" y="191"/>
                    <a:pt x="2124" y="211"/>
                    <a:pt x="2124" y="264"/>
                  </a:cubicBezTo>
                  <a:cubicBezTo>
                    <a:pt x="2124" y="343"/>
                    <a:pt x="2091" y="383"/>
                    <a:pt x="2052" y="455"/>
                  </a:cubicBezTo>
                  <a:cubicBezTo>
                    <a:pt x="2032" y="495"/>
                    <a:pt x="2006" y="508"/>
                    <a:pt x="2006" y="554"/>
                  </a:cubicBezTo>
                  <a:cubicBezTo>
                    <a:pt x="2006" y="633"/>
                    <a:pt x="2078" y="706"/>
                    <a:pt x="2164" y="706"/>
                  </a:cubicBezTo>
                  <a:cubicBezTo>
                    <a:pt x="2210" y="706"/>
                    <a:pt x="2223" y="666"/>
                    <a:pt x="2256" y="633"/>
                  </a:cubicBezTo>
                  <a:cubicBezTo>
                    <a:pt x="2276" y="600"/>
                    <a:pt x="2296" y="587"/>
                    <a:pt x="2316" y="554"/>
                  </a:cubicBezTo>
                  <a:cubicBezTo>
                    <a:pt x="2329" y="528"/>
                    <a:pt x="2335" y="501"/>
                    <a:pt x="2362" y="495"/>
                  </a:cubicBezTo>
                  <a:cubicBezTo>
                    <a:pt x="2461" y="468"/>
                    <a:pt x="2514" y="448"/>
                    <a:pt x="2612" y="448"/>
                  </a:cubicBezTo>
                  <a:cubicBezTo>
                    <a:pt x="2652" y="448"/>
                    <a:pt x="2678" y="482"/>
                    <a:pt x="2718" y="482"/>
                  </a:cubicBezTo>
                  <a:cubicBezTo>
                    <a:pt x="2771" y="482"/>
                    <a:pt x="2790" y="429"/>
                    <a:pt x="2837" y="402"/>
                  </a:cubicBezTo>
                  <a:cubicBezTo>
                    <a:pt x="2896" y="369"/>
                    <a:pt x="2942" y="350"/>
                    <a:pt x="3015" y="343"/>
                  </a:cubicBezTo>
                  <a:cubicBezTo>
                    <a:pt x="3166" y="389"/>
                    <a:pt x="3166" y="389"/>
                    <a:pt x="3166" y="389"/>
                  </a:cubicBezTo>
                  <a:lnTo>
                    <a:pt x="3166" y="389"/>
                  </a:lnTo>
                  <a:cubicBezTo>
                    <a:pt x="3166" y="415"/>
                    <a:pt x="3173" y="435"/>
                    <a:pt x="3166" y="462"/>
                  </a:cubicBezTo>
                  <a:cubicBezTo>
                    <a:pt x="3147" y="488"/>
                    <a:pt x="3114" y="501"/>
                    <a:pt x="3114" y="541"/>
                  </a:cubicBezTo>
                  <a:cubicBezTo>
                    <a:pt x="3114" y="607"/>
                    <a:pt x="3160" y="646"/>
                    <a:pt x="3160" y="712"/>
                  </a:cubicBezTo>
                  <a:cubicBezTo>
                    <a:pt x="3160" y="791"/>
                    <a:pt x="3127" y="831"/>
                    <a:pt x="3101" y="897"/>
                  </a:cubicBezTo>
                  <a:cubicBezTo>
                    <a:pt x="3081" y="943"/>
                    <a:pt x="3081" y="976"/>
                    <a:pt x="3054" y="1016"/>
                  </a:cubicBezTo>
                  <a:cubicBezTo>
                    <a:pt x="3034" y="1042"/>
                    <a:pt x="3008" y="1055"/>
                    <a:pt x="2988" y="1088"/>
                  </a:cubicBezTo>
                  <a:cubicBezTo>
                    <a:pt x="2975" y="1108"/>
                    <a:pt x="2969" y="1128"/>
                    <a:pt x="2962" y="1141"/>
                  </a:cubicBezTo>
                  <a:lnTo>
                    <a:pt x="2962" y="1141"/>
                  </a:lnTo>
                  <a:cubicBezTo>
                    <a:pt x="2916" y="1121"/>
                    <a:pt x="2883" y="1101"/>
                    <a:pt x="2830" y="1101"/>
                  </a:cubicBezTo>
                  <a:cubicBezTo>
                    <a:pt x="2797" y="1101"/>
                    <a:pt x="2777" y="1121"/>
                    <a:pt x="2744" y="1121"/>
                  </a:cubicBezTo>
                  <a:cubicBezTo>
                    <a:pt x="2698" y="1121"/>
                    <a:pt x="2672" y="1115"/>
                    <a:pt x="2632" y="1101"/>
                  </a:cubicBezTo>
                  <a:cubicBezTo>
                    <a:pt x="2626" y="1101"/>
                    <a:pt x="2626" y="1088"/>
                    <a:pt x="2619" y="1088"/>
                  </a:cubicBezTo>
                  <a:cubicBezTo>
                    <a:pt x="2586" y="1088"/>
                    <a:pt x="2579" y="1128"/>
                    <a:pt x="2553" y="1141"/>
                  </a:cubicBezTo>
                  <a:cubicBezTo>
                    <a:pt x="2487" y="1187"/>
                    <a:pt x="2441" y="1200"/>
                    <a:pt x="2362" y="1200"/>
                  </a:cubicBezTo>
                  <a:cubicBezTo>
                    <a:pt x="2329" y="1200"/>
                    <a:pt x="2316" y="1200"/>
                    <a:pt x="2289" y="1200"/>
                  </a:cubicBezTo>
                  <a:cubicBezTo>
                    <a:pt x="2269" y="1200"/>
                    <a:pt x="2256" y="1227"/>
                    <a:pt x="2236" y="1227"/>
                  </a:cubicBezTo>
                  <a:cubicBezTo>
                    <a:pt x="2204" y="1227"/>
                    <a:pt x="2184" y="1213"/>
                    <a:pt x="2157" y="1207"/>
                  </a:cubicBezTo>
                  <a:cubicBezTo>
                    <a:pt x="2078" y="1194"/>
                    <a:pt x="2032" y="1187"/>
                    <a:pt x="1966" y="1141"/>
                  </a:cubicBezTo>
                  <a:cubicBezTo>
                    <a:pt x="1880" y="1068"/>
                    <a:pt x="1841" y="976"/>
                    <a:pt x="1722" y="976"/>
                  </a:cubicBezTo>
                  <a:cubicBezTo>
                    <a:pt x="1630" y="976"/>
                    <a:pt x="1603" y="1088"/>
                    <a:pt x="1511" y="1088"/>
                  </a:cubicBezTo>
                  <a:cubicBezTo>
                    <a:pt x="1478" y="1088"/>
                    <a:pt x="1465" y="1062"/>
                    <a:pt x="1458" y="1036"/>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5" name="Freeform 22">
              <a:extLst>
                <a:ext uri="{FF2B5EF4-FFF2-40B4-BE49-F238E27FC236}">
                  <a16:creationId xmlns:a16="http://schemas.microsoft.com/office/drawing/2014/main" id="{58BCFF14-2D78-46CE-867D-AEF08E1ADF11}"/>
                </a:ext>
              </a:extLst>
            </p:cNvPr>
            <p:cNvSpPr>
              <a:spLocks noChangeArrowheads="1"/>
            </p:cNvSpPr>
            <p:nvPr/>
          </p:nvSpPr>
          <p:spPr bwMode="auto">
            <a:xfrm>
              <a:off x="9737885" y="5694357"/>
              <a:ext cx="660357" cy="411162"/>
            </a:xfrm>
            <a:custGeom>
              <a:avLst/>
              <a:gdLst>
                <a:gd name="T0" fmla="*/ 1807 w 1835"/>
                <a:gd name="T1" fmla="*/ 824 h 1142"/>
                <a:gd name="T2" fmla="*/ 1807 w 1835"/>
                <a:gd name="T3" fmla="*/ 824 h 1142"/>
                <a:gd name="T4" fmla="*/ 1656 w 1835"/>
                <a:gd name="T5" fmla="*/ 778 h 1142"/>
                <a:gd name="T6" fmla="*/ 1478 w 1835"/>
                <a:gd name="T7" fmla="*/ 837 h 1142"/>
                <a:gd name="T8" fmla="*/ 1359 w 1835"/>
                <a:gd name="T9" fmla="*/ 917 h 1142"/>
                <a:gd name="T10" fmla="*/ 1253 w 1835"/>
                <a:gd name="T11" fmla="*/ 883 h 1142"/>
                <a:gd name="T12" fmla="*/ 1003 w 1835"/>
                <a:gd name="T13" fmla="*/ 930 h 1142"/>
                <a:gd name="T14" fmla="*/ 957 w 1835"/>
                <a:gd name="T15" fmla="*/ 989 h 1142"/>
                <a:gd name="T16" fmla="*/ 897 w 1835"/>
                <a:gd name="T17" fmla="*/ 1068 h 1142"/>
                <a:gd name="T18" fmla="*/ 805 w 1835"/>
                <a:gd name="T19" fmla="*/ 1141 h 1142"/>
                <a:gd name="T20" fmla="*/ 647 w 1835"/>
                <a:gd name="T21" fmla="*/ 989 h 1142"/>
                <a:gd name="T22" fmla="*/ 693 w 1835"/>
                <a:gd name="T23" fmla="*/ 890 h 1142"/>
                <a:gd name="T24" fmla="*/ 765 w 1835"/>
                <a:gd name="T25" fmla="*/ 699 h 1142"/>
                <a:gd name="T26" fmla="*/ 647 w 1835"/>
                <a:gd name="T27" fmla="*/ 626 h 1142"/>
                <a:gd name="T28" fmla="*/ 561 w 1835"/>
                <a:gd name="T29" fmla="*/ 626 h 1142"/>
                <a:gd name="T30" fmla="*/ 416 w 1835"/>
                <a:gd name="T31" fmla="*/ 672 h 1142"/>
                <a:gd name="T32" fmla="*/ 304 w 1835"/>
                <a:gd name="T33" fmla="*/ 719 h 1142"/>
                <a:gd name="T34" fmla="*/ 224 w 1835"/>
                <a:gd name="T35" fmla="*/ 771 h 1142"/>
                <a:gd name="T36" fmla="*/ 165 w 1835"/>
                <a:gd name="T37" fmla="*/ 719 h 1142"/>
                <a:gd name="T38" fmla="*/ 0 w 1835"/>
                <a:gd name="T39" fmla="*/ 633 h 1142"/>
                <a:gd name="T40" fmla="*/ 0 w 1835"/>
                <a:gd name="T41" fmla="*/ 633 h 1142"/>
                <a:gd name="T42" fmla="*/ 27 w 1835"/>
                <a:gd name="T43" fmla="*/ 587 h 1142"/>
                <a:gd name="T44" fmla="*/ 73 w 1835"/>
                <a:gd name="T45" fmla="*/ 507 h 1142"/>
                <a:gd name="T46" fmla="*/ 0 w 1835"/>
                <a:gd name="T47" fmla="*/ 310 h 1142"/>
                <a:gd name="T48" fmla="*/ 53 w 1835"/>
                <a:gd name="T49" fmla="*/ 184 h 1142"/>
                <a:gd name="T50" fmla="*/ 53 w 1835"/>
                <a:gd name="T51" fmla="*/ 118 h 1142"/>
                <a:gd name="T52" fmla="*/ 66 w 1835"/>
                <a:gd name="T53" fmla="*/ 59 h 1142"/>
                <a:gd name="T54" fmla="*/ 66 w 1835"/>
                <a:gd name="T55" fmla="*/ 59 h 1142"/>
                <a:gd name="T56" fmla="*/ 178 w 1835"/>
                <a:gd name="T57" fmla="*/ 99 h 1142"/>
                <a:gd name="T58" fmla="*/ 290 w 1835"/>
                <a:gd name="T59" fmla="*/ 79 h 1142"/>
                <a:gd name="T60" fmla="*/ 403 w 1835"/>
                <a:gd name="T61" fmla="*/ 85 h 1142"/>
                <a:gd name="T62" fmla="*/ 594 w 1835"/>
                <a:gd name="T63" fmla="*/ 33 h 1142"/>
                <a:gd name="T64" fmla="*/ 732 w 1835"/>
                <a:gd name="T65" fmla="*/ 0 h 1142"/>
                <a:gd name="T66" fmla="*/ 673 w 1835"/>
                <a:gd name="T67" fmla="*/ 145 h 1142"/>
                <a:gd name="T68" fmla="*/ 640 w 1835"/>
                <a:gd name="T69" fmla="*/ 250 h 1142"/>
                <a:gd name="T70" fmla="*/ 713 w 1835"/>
                <a:gd name="T71" fmla="*/ 310 h 1142"/>
                <a:gd name="T72" fmla="*/ 805 w 1835"/>
                <a:gd name="T73" fmla="*/ 356 h 1142"/>
                <a:gd name="T74" fmla="*/ 884 w 1835"/>
                <a:gd name="T75" fmla="*/ 316 h 1142"/>
                <a:gd name="T76" fmla="*/ 910 w 1835"/>
                <a:gd name="T77" fmla="*/ 343 h 1142"/>
                <a:gd name="T78" fmla="*/ 963 w 1835"/>
                <a:gd name="T79" fmla="*/ 376 h 1142"/>
                <a:gd name="T80" fmla="*/ 1016 w 1835"/>
                <a:gd name="T81" fmla="*/ 422 h 1142"/>
                <a:gd name="T82" fmla="*/ 1069 w 1835"/>
                <a:gd name="T83" fmla="*/ 369 h 1142"/>
                <a:gd name="T84" fmla="*/ 1049 w 1835"/>
                <a:gd name="T85" fmla="*/ 290 h 1142"/>
                <a:gd name="T86" fmla="*/ 1095 w 1835"/>
                <a:gd name="T87" fmla="*/ 270 h 1142"/>
                <a:gd name="T88" fmla="*/ 1128 w 1835"/>
                <a:gd name="T89" fmla="*/ 197 h 1142"/>
                <a:gd name="T90" fmla="*/ 1161 w 1835"/>
                <a:gd name="T91" fmla="*/ 125 h 1142"/>
                <a:gd name="T92" fmla="*/ 1234 w 1835"/>
                <a:gd name="T93" fmla="*/ 184 h 1142"/>
                <a:gd name="T94" fmla="*/ 1412 w 1835"/>
                <a:gd name="T95" fmla="*/ 257 h 1142"/>
                <a:gd name="T96" fmla="*/ 1484 w 1835"/>
                <a:gd name="T97" fmla="*/ 257 h 1142"/>
                <a:gd name="T98" fmla="*/ 1570 w 1835"/>
                <a:gd name="T99" fmla="*/ 250 h 1142"/>
                <a:gd name="T100" fmla="*/ 1643 w 1835"/>
                <a:gd name="T101" fmla="*/ 270 h 1142"/>
                <a:gd name="T102" fmla="*/ 1794 w 1835"/>
                <a:gd name="T103" fmla="*/ 290 h 1142"/>
                <a:gd name="T104" fmla="*/ 1794 w 1835"/>
                <a:gd name="T105" fmla="*/ 290 h 1142"/>
                <a:gd name="T106" fmla="*/ 1801 w 1835"/>
                <a:gd name="T107" fmla="*/ 323 h 1142"/>
                <a:gd name="T108" fmla="*/ 1801 w 1835"/>
                <a:gd name="T109" fmla="*/ 382 h 1142"/>
                <a:gd name="T110" fmla="*/ 1821 w 1835"/>
                <a:gd name="T111" fmla="*/ 567 h 1142"/>
                <a:gd name="T112" fmla="*/ 1821 w 1835"/>
                <a:gd name="T113" fmla="*/ 620 h 1142"/>
                <a:gd name="T114" fmla="*/ 1834 w 1835"/>
                <a:gd name="T115" fmla="*/ 666 h 1142"/>
                <a:gd name="T116" fmla="*/ 1807 w 1835"/>
                <a:gd name="T117" fmla="*/ 804 h 1142"/>
                <a:gd name="T118" fmla="*/ 1807 w 1835"/>
                <a:gd name="T119" fmla="*/ 8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5" h="1142">
                  <a:moveTo>
                    <a:pt x="1807" y="824"/>
                  </a:moveTo>
                  <a:lnTo>
                    <a:pt x="1807" y="824"/>
                  </a:lnTo>
                  <a:cubicBezTo>
                    <a:pt x="1656" y="778"/>
                    <a:pt x="1656" y="778"/>
                    <a:pt x="1656" y="778"/>
                  </a:cubicBezTo>
                  <a:cubicBezTo>
                    <a:pt x="1583" y="785"/>
                    <a:pt x="1537" y="804"/>
                    <a:pt x="1478" y="837"/>
                  </a:cubicBezTo>
                  <a:cubicBezTo>
                    <a:pt x="1431" y="864"/>
                    <a:pt x="1412" y="917"/>
                    <a:pt x="1359" y="917"/>
                  </a:cubicBezTo>
                  <a:cubicBezTo>
                    <a:pt x="1319" y="917"/>
                    <a:pt x="1293" y="883"/>
                    <a:pt x="1253" y="883"/>
                  </a:cubicBezTo>
                  <a:cubicBezTo>
                    <a:pt x="1155" y="883"/>
                    <a:pt x="1102" y="903"/>
                    <a:pt x="1003" y="930"/>
                  </a:cubicBezTo>
                  <a:cubicBezTo>
                    <a:pt x="976" y="936"/>
                    <a:pt x="970" y="963"/>
                    <a:pt x="957" y="989"/>
                  </a:cubicBezTo>
                  <a:cubicBezTo>
                    <a:pt x="937" y="1022"/>
                    <a:pt x="917" y="1035"/>
                    <a:pt x="897" y="1068"/>
                  </a:cubicBezTo>
                  <a:cubicBezTo>
                    <a:pt x="864" y="1101"/>
                    <a:pt x="851" y="1141"/>
                    <a:pt x="805" y="1141"/>
                  </a:cubicBezTo>
                  <a:cubicBezTo>
                    <a:pt x="719" y="1141"/>
                    <a:pt x="647" y="1068"/>
                    <a:pt x="647" y="989"/>
                  </a:cubicBezTo>
                  <a:cubicBezTo>
                    <a:pt x="647" y="943"/>
                    <a:pt x="673" y="930"/>
                    <a:pt x="693" y="890"/>
                  </a:cubicBezTo>
                  <a:cubicBezTo>
                    <a:pt x="732" y="818"/>
                    <a:pt x="765" y="778"/>
                    <a:pt x="765" y="699"/>
                  </a:cubicBezTo>
                  <a:cubicBezTo>
                    <a:pt x="765" y="646"/>
                    <a:pt x="699" y="626"/>
                    <a:pt x="647" y="626"/>
                  </a:cubicBezTo>
                  <a:cubicBezTo>
                    <a:pt x="614" y="626"/>
                    <a:pt x="594" y="626"/>
                    <a:pt x="561" y="626"/>
                  </a:cubicBezTo>
                  <a:cubicBezTo>
                    <a:pt x="502" y="626"/>
                    <a:pt x="475" y="659"/>
                    <a:pt x="416" y="672"/>
                  </a:cubicBezTo>
                  <a:cubicBezTo>
                    <a:pt x="370" y="686"/>
                    <a:pt x="343" y="692"/>
                    <a:pt x="304" y="719"/>
                  </a:cubicBezTo>
                  <a:cubicBezTo>
                    <a:pt x="271" y="738"/>
                    <a:pt x="258" y="771"/>
                    <a:pt x="224" y="771"/>
                  </a:cubicBezTo>
                  <a:cubicBezTo>
                    <a:pt x="191" y="771"/>
                    <a:pt x="185" y="738"/>
                    <a:pt x="165" y="719"/>
                  </a:cubicBezTo>
                  <a:cubicBezTo>
                    <a:pt x="106" y="679"/>
                    <a:pt x="53" y="672"/>
                    <a:pt x="0" y="633"/>
                  </a:cubicBezTo>
                  <a:lnTo>
                    <a:pt x="0" y="633"/>
                  </a:lnTo>
                  <a:cubicBezTo>
                    <a:pt x="20" y="620"/>
                    <a:pt x="20" y="606"/>
                    <a:pt x="27" y="587"/>
                  </a:cubicBezTo>
                  <a:cubicBezTo>
                    <a:pt x="40" y="554"/>
                    <a:pt x="73" y="540"/>
                    <a:pt x="73" y="507"/>
                  </a:cubicBezTo>
                  <a:cubicBezTo>
                    <a:pt x="73" y="422"/>
                    <a:pt x="0" y="389"/>
                    <a:pt x="0" y="310"/>
                  </a:cubicBezTo>
                  <a:cubicBezTo>
                    <a:pt x="0" y="257"/>
                    <a:pt x="53" y="237"/>
                    <a:pt x="53" y="184"/>
                  </a:cubicBezTo>
                  <a:cubicBezTo>
                    <a:pt x="53" y="158"/>
                    <a:pt x="53" y="138"/>
                    <a:pt x="53" y="118"/>
                  </a:cubicBezTo>
                  <a:cubicBezTo>
                    <a:pt x="53" y="92"/>
                    <a:pt x="60" y="85"/>
                    <a:pt x="66" y="59"/>
                  </a:cubicBezTo>
                  <a:lnTo>
                    <a:pt x="66" y="59"/>
                  </a:lnTo>
                  <a:cubicBezTo>
                    <a:pt x="106" y="72"/>
                    <a:pt x="132" y="99"/>
                    <a:pt x="178" y="99"/>
                  </a:cubicBezTo>
                  <a:cubicBezTo>
                    <a:pt x="218" y="99"/>
                    <a:pt x="244" y="79"/>
                    <a:pt x="290" y="79"/>
                  </a:cubicBezTo>
                  <a:cubicBezTo>
                    <a:pt x="337" y="79"/>
                    <a:pt x="363" y="85"/>
                    <a:pt x="403" y="85"/>
                  </a:cubicBezTo>
                  <a:cubicBezTo>
                    <a:pt x="482" y="85"/>
                    <a:pt x="521" y="52"/>
                    <a:pt x="594" y="33"/>
                  </a:cubicBezTo>
                  <a:cubicBezTo>
                    <a:pt x="647" y="20"/>
                    <a:pt x="686" y="26"/>
                    <a:pt x="732" y="0"/>
                  </a:cubicBezTo>
                  <a:cubicBezTo>
                    <a:pt x="699" y="52"/>
                    <a:pt x="693" y="85"/>
                    <a:pt x="673" y="145"/>
                  </a:cubicBezTo>
                  <a:cubicBezTo>
                    <a:pt x="660" y="184"/>
                    <a:pt x="640" y="204"/>
                    <a:pt x="640" y="250"/>
                  </a:cubicBezTo>
                  <a:cubicBezTo>
                    <a:pt x="640" y="290"/>
                    <a:pt x="679" y="296"/>
                    <a:pt x="713" y="310"/>
                  </a:cubicBezTo>
                  <a:cubicBezTo>
                    <a:pt x="752" y="323"/>
                    <a:pt x="765" y="356"/>
                    <a:pt x="805" y="356"/>
                  </a:cubicBezTo>
                  <a:cubicBezTo>
                    <a:pt x="838" y="356"/>
                    <a:pt x="851" y="316"/>
                    <a:pt x="884" y="316"/>
                  </a:cubicBezTo>
                  <a:cubicBezTo>
                    <a:pt x="897" y="316"/>
                    <a:pt x="897" y="329"/>
                    <a:pt x="910" y="343"/>
                  </a:cubicBezTo>
                  <a:cubicBezTo>
                    <a:pt x="930" y="356"/>
                    <a:pt x="943" y="362"/>
                    <a:pt x="963" y="376"/>
                  </a:cubicBezTo>
                  <a:cubicBezTo>
                    <a:pt x="983" y="395"/>
                    <a:pt x="990" y="422"/>
                    <a:pt x="1016" y="422"/>
                  </a:cubicBezTo>
                  <a:cubicBezTo>
                    <a:pt x="1049" y="422"/>
                    <a:pt x="1069" y="395"/>
                    <a:pt x="1069" y="369"/>
                  </a:cubicBezTo>
                  <a:cubicBezTo>
                    <a:pt x="1069" y="336"/>
                    <a:pt x="1049" y="323"/>
                    <a:pt x="1049" y="290"/>
                  </a:cubicBezTo>
                  <a:cubicBezTo>
                    <a:pt x="1049" y="270"/>
                    <a:pt x="1082" y="283"/>
                    <a:pt x="1095" y="270"/>
                  </a:cubicBezTo>
                  <a:cubicBezTo>
                    <a:pt x="1121" y="250"/>
                    <a:pt x="1128" y="230"/>
                    <a:pt x="1128" y="197"/>
                  </a:cubicBezTo>
                  <a:cubicBezTo>
                    <a:pt x="1135" y="171"/>
                    <a:pt x="1128" y="125"/>
                    <a:pt x="1161" y="125"/>
                  </a:cubicBezTo>
                  <a:cubicBezTo>
                    <a:pt x="1201" y="125"/>
                    <a:pt x="1201" y="171"/>
                    <a:pt x="1234" y="184"/>
                  </a:cubicBezTo>
                  <a:cubicBezTo>
                    <a:pt x="1300" y="224"/>
                    <a:pt x="1339" y="257"/>
                    <a:pt x="1412" y="257"/>
                  </a:cubicBezTo>
                  <a:cubicBezTo>
                    <a:pt x="1445" y="257"/>
                    <a:pt x="1458" y="257"/>
                    <a:pt x="1484" y="257"/>
                  </a:cubicBezTo>
                  <a:cubicBezTo>
                    <a:pt x="1517" y="257"/>
                    <a:pt x="1537" y="250"/>
                    <a:pt x="1570" y="250"/>
                  </a:cubicBezTo>
                  <a:cubicBezTo>
                    <a:pt x="1596" y="250"/>
                    <a:pt x="1616" y="264"/>
                    <a:pt x="1643" y="270"/>
                  </a:cubicBezTo>
                  <a:cubicBezTo>
                    <a:pt x="1702" y="283"/>
                    <a:pt x="1735" y="277"/>
                    <a:pt x="1794" y="290"/>
                  </a:cubicBezTo>
                  <a:lnTo>
                    <a:pt x="1794" y="290"/>
                  </a:lnTo>
                  <a:cubicBezTo>
                    <a:pt x="1794" y="303"/>
                    <a:pt x="1801" y="310"/>
                    <a:pt x="1801" y="323"/>
                  </a:cubicBezTo>
                  <a:cubicBezTo>
                    <a:pt x="1801" y="349"/>
                    <a:pt x="1801" y="356"/>
                    <a:pt x="1801" y="382"/>
                  </a:cubicBezTo>
                  <a:cubicBezTo>
                    <a:pt x="1801" y="455"/>
                    <a:pt x="1821" y="494"/>
                    <a:pt x="1821" y="567"/>
                  </a:cubicBezTo>
                  <a:cubicBezTo>
                    <a:pt x="1821" y="587"/>
                    <a:pt x="1821" y="600"/>
                    <a:pt x="1821" y="620"/>
                  </a:cubicBezTo>
                  <a:cubicBezTo>
                    <a:pt x="1821" y="639"/>
                    <a:pt x="1827" y="646"/>
                    <a:pt x="1834" y="666"/>
                  </a:cubicBezTo>
                  <a:cubicBezTo>
                    <a:pt x="1834" y="719"/>
                    <a:pt x="1814" y="751"/>
                    <a:pt x="1807" y="804"/>
                  </a:cubicBezTo>
                  <a:cubicBezTo>
                    <a:pt x="1807" y="811"/>
                    <a:pt x="1807" y="818"/>
                    <a:pt x="1807" y="824"/>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6" name="Freeform 23">
              <a:extLst>
                <a:ext uri="{FF2B5EF4-FFF2-40B4-BE49-F238E27FC236}">
                  <a16:creationId xmlns:a16="http://schemas.microsoft.com/office/drawing/2014/main" id="{9A7B827F-2F8D-4920-BDD6-194C6D1B1D05}"/>
                </a:ext>
              </a:extLst>
            </p:cNvPr>
            <p:cNvSpPr>
              <a:spLocks noChangeArrowheads="1"/>
            </p:cNvSpPr>
            <p:nvPr/>
          </p:nvSpPr>
          <p:spPr bwMode="auto">
            <a:xfrm>
              <a:off x="9761697" y="5449883"/>
              <a:ext cx="622259" cy="396875"/>
            </a:xfrm>
            <a:custGeom>
              <a:avLst/>
              <a:gdLst>
                <a:gd name="T0" fmla="*/ 0 w 1729"/>
                <a:gd name="T1" fmla="*/ 739 h 1103"/>
                <a:gd name="T2" fmla="*/ 0 w 1729"/>
                <a:gd name="T3" fmla="*/ 739 h 1103"/>
                <a:gd name="T4" fmla="*/ 112 w 1729"/>
                <a:gd name="T5" fmla="*/ 779 h 1103"/>
                <a:gd name="T6" fmla="*/ 224 w 1729"/>
                <a:gd name="T7" fmla="*/ 759 h 1103"/>
                <a:gd name="T8" fmla="*/ 337 w 1729"/>
                <a:gd name="T9" fmla="*/ 765 h 1103"/>
                <a:gd name="T10" fmla="*/ 528 w 1729"/>
                <a:gd name="T11" fmla="*/ 713 h 1103"/>
                <a:gd name="T12" fmla="*/ 666 w 1729"/>
                <a:gd name="T13" fmla="*/ 680 h 1103"/>
                <a:gd name="T14" fmla="*/ 607 w 1729"/>
                <a:gd name="T15" fmla="*/ 825 h 1103"/>
                <a:gd name="T16" fmla="*/ 574 w 1729"/>
                <a:gd name="T17" fmla="*/ 930 h 1103"/>
                <a:gd name="T18" fmla="*/ 647 w 1729"/>
                <a:gd name="T19" fmla="*/ 990 h 1103"/>
                <a:gd name="T20" fmla="*/ 739 w 1729"/>
                <a:gd name="T21" fmla="*/ 1036 h 1103"/>
                <a:gd name="T22" fmla="*/ 818 w 1729"/>
                <a:gd name="T23" fmla="*/ 996 h 1103"/>
                <a:gd name="T24" fmla="*/ 844 w 1729"/>
                <a:gd name="T25" fmla="*/ 1023 h 1103"/>
                <a:gd name="T26" fmla="*/ 897 w 1729"/>
                <a:gd name="T27" fmla="*/ 1056 h 1103"/>
                <a:gd name="T28" fmla="*/ 950 w 1729"/>
                <a:gd name="T29" fmla="*/ 1102 h 1103"/>
                <a:gd name="T30" fmla="*/ 1003 w 1729"/>
                <a:gd name="T31" fmla="*/ 1049 h 1103"/>
                <a:gd name="T32" fmla="*/ 983 w 1729"/>
                <a:gd name="T33" fmla="*/ 970 h 1103"/>
                <a:gd name="T34" fmla="*/ 1029 w 1729"/>
                <a:gd name="T35" fmla="*/ 950 h 1103"/>
                <a:gd name="T36" fmla="*/ 1062 w 1729"/>
                <a:gd name="T37" fmla="*/ 877 h 1103"/>
                <a:gd name="T38" fmla="*/ 1095 w 1729"/>
                <a:gd name="T39" fmla="*/ 805 h 1103"/>
                <a:gd name="T40" fmla="*/ 1168 w 1729"/>
                <a:gd name="T41" fmla="*/ 864 h 1103"/>
                <a:gd name="T42" fmla="*/ 1346 w 1729"/>
                <a:gd name="T43" fmla="*/ 937 h 1103"/>
                <a:gd name="T44" fmla="*/ 1418 w 1729"/>
                <a:gd name="T45" fmla="*/ 937 h 1103"/>
                <a:gd name="T46" fmla="*/ 1504 w 1729"/>
                <a:gd name="T47" fmla="*/ 930 h 1103"/>
                <a:gd name="T48" fmla="*/ 1577 w 1729"/>
                <a:gd name="T49" fmla="*/ 950 h 1103"/>
                <a:gd name="T50" fmla="*/ 1728 w 1729"/>
                <a:gd name="T51" fmla="*/ 970 h 1103"/>
                <a:gd name="T52" fmla="*/ 1728 w 1729"/>
                <a:gd name="T53" fmla="*/ 970 h 1103"/>
                <a:gd name="T54" fmla="*/ 1689 w 1729"/>
                <a:gd name="T55" fmla="*/ 792 h 1103"/>
                <a:gd name="T56" fmla="*/ 1689 w 1729"/>
                <a:gd name="T57" fmla="*/ 633 h 1103"/>
                <a:gd name="T58" fmla="*/ 1656 w 1729"/>
                <a:gd name="T59" fmla="*/ 502 h 1103"/>
                <a:gd name="T60" fmla="*/ 1616 w 1729"/>
                <a:gd name="T61" fmla="*/ 389 h 1103"/>
                <a:gd name="T62" fmla="*/ 1583 w 1729"/>
                <a:gd name="T63" fmla="*/ 337 h 1103"/>
                <a:gd name="T64" fmla="*/ 1412 w 1729"/>
                <a:gd name="T65" fmla="*/ 264 h 1103"/>
                <a:gd name="T66" fmla="*/ 1313 w 1729"/>
                <a:gd name="T67" fmla="*/ 225 h 1103"/>
                <a:gd name="T68" fmla="*/ 1174 w 1729"/>
                <a:gd name="T69" fmla="*/ 225 h 1103"/>
                <a:gd name="T70" fmla="*/ 1009 w 1729"/>
                <a:gd name="T71" fmla="*/ 165 h 1103"/>
                <a:gd name="T72" fmla="*/ 957 w 1729"/>
                <a:gd name="T73" fmla="*/ 172 h 1103"/>
                <a:gd name="T74" fmla="*/ 825 w 1729"/>
                <a:gd name="T75" fmla="*/ 79 h 1103"/>
                <a:gd name="T76" fmla="*/ 647 w 1729"/>
                <a:gd name="T77" fmla="*/ 7 h 1103"/>
                <a:gd name="T78" fmla="*/ 633 w 1729"/>
                <a:gd name="T79" fmla="*/ 0 h 1103"/>
                <a:gd name="T80" fmla="*/ 633 w 1729"/>
                <a:gd name="T81" fmla="*/ 0 h 1103"/>
                <a:gd name="T82" fmla="*/ 442 w 1729"/>
                <a:gd name="T83" fmla="*/ 93 h 1103"/>
                <a:gd name="T84" fmla="*/ 396 w 1729"/>
                <a:gd name="T85" fmla="*/ 93 h 1103"/>
                <a:gd name="T86" fmla="*/ 350 w 1729"/>
                <a:gd name="T87" fmla="*/ 165 h 1103"/>
                <a:gd name="T88" fmla="*/ 317 w 1729"/>
                <a:gd name="T89" fmla="*/ 258 h 1103"/>
                <a:gd name="T90" fmla="*/ 257 w 1729"/>
                <a:gd name="T91" fmla="*/ 436 h 1103"/>
                <a:gd name="T92" fmla="*/ 139 w 1729"/>
                <a:gd name="T93" fmla="*/ 574 h 1103"/>
                <a:gd name="T94" fmla="*/ 33 w 1729"/>
                <a:gd name="T95" fmla="*/ 633 h 1103"/>
                <a:gd name="T96" fmla="*/ 0 w 1729"/>
                <a:gd name="T97" fmla="*/ 739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9" h="1103">
                  <a:moveTo>
                    <a:pt x="0" y="739"/>
                  </a:moveTo>
                  <a:lnTo>
                    <a:pt x="0" y="739"/>
                  </a:lnTo>
                  <a:cubicBezTo>
                    <a:pt x="40" y="752"/>
                    <a:pt x="66" y="779"/>
                    <a:pt x="112" y="779"/>
                  </a:cubicBezTo>
                  <a:cubicBezTo>
                    <a:pt x="152" y="779"/>
                    <a:pt x="178" y="759"/>
                    <a:pt x="224" y="759"/>
                  </a:cubicBezTo>
                  <a:cubicBezTo>
                    <a:pt x="271" y="759"/>
                    <a:pt x="297" y="765"/>
                    <a:pt x="337" y="765"/>
                  </a:cubicBezTo>
                  <a:cubicBezTo>
                    <a:pt x="416" y="765"/>
                    <a:pt x="455" y="732"/>
                    <a:pt x="528" y="713"/>
                  </a:cubicBezTo>
                  <a:cubicBezTo>
                    <a:pt x="581" y="700"/>
                    <a:pt x="620" y="706"/>
                    <a:pt x="666" y="680"/>
                  </a:cubicBezTo>
                  <a:cubicBezTo>
                    <a:pt x="633" y="732"/>
                    <a:pt x="627" y="765"/>
                    <a:pt x="607" y="825"/>
                  </a:cubicBezTo>
                  <a:cubicBezTo>
                    <a:pt x="594" y="864"/>
                    <a:pt x="574" y="884"/>
                    <a:pt x="574" y="930"/>
                  </a:cubicBezTo>
                  <a:cubicBezTo>
                    <a:pt x="574" y="970"/>
                    <a:pt x="613" y="976"/>
                    <a:pt x="647" y="990"/>
                  </a:cubicBezTo>
                  <a:cubicBezTo>
                    <a:pt x="686" y="1003"/>
                    <a:pt x="699" y="1036"/>
                    <a:pt x="739" y="1036"/>
                  </a:cubicBezTo>
                  <a:cubicBezTo>
                    <a:pt x="772" y="1036"/>
                    <a:pt x="785" y="996"/>
                    <a:pt x="818" y="996"/>
                  </a:cubicBezTo>
                  <a:cubicBezTo>
                    <a:pt x="831" y="996"/>
                    <a:pt x="831" y="1009"/>
                    <a:pt x="844" y="1023"/>
                  </a:cubicBezTo>
                  <a:cubicBezTo>
                    <a:pt x="864" y="1036"/>
                    <a:pt x="877" y="1042"/>
                    <a:pt x="897" y="1056"/>
                  </a:cubicBezTo>
                  <a:cubicBezTo>
                    <a:pt x="917" y="1075"/>
                    <a:pt x="924" y="1102"/>
                    <a:pt x="950" y="1102"/>
                  </a:cubicBezTo>
                  <a:cubicBezTo>
                    <a:pt x="983" y="1102"/>
                    <a:pt x="1003" y="1075"/>
                    <a:pt x="1003" y="1049"/>
                  </a:cubicBezTo>
                  <a:cubicBezTo>
                    <a:pt x="1003" y="1016"/>
                    <a:pt x="983" y="1003"/>
                    <a:pt x="983" y="970"/>
                  </a:cubicBezTo>
                  <a:cubicBezTo>
                    <a:pt x="983" y="950"/>
                    <a:pt x="1016" y="963"/>
                    <a:pt x="1029" y="950"/>
                  </a:cubicBezTo>
                  <a:cubicBezTo>
                    <a:pt x="1055" y="930"/>
                    <a:pt x="1062" y="910"/>
                    <a:pt x="1062" y="877"/>
                  </a:cubicBezTo>
                  <a:cubicBezTo>
                    <a:pt x="1069" y="851"/>
                    <a:pt x="1062" y="805"/>
                    <a:pt x="1095" y="805"/>
                  </a:cubicBezTo>
                  <a:cubicBezTo>
                    <a:pt x="1135" y="805"/>
                    <a:pt x="1135" y="851"/>
                    <a:pt x="1168" y="864"/>
                  </a:cubicBezTo>
                  <a:cubicBezTo>
                    <a:pt x="1234" y="904"/>
                    <a:pt x="1273" y="937"/>
                    <a:pt x="1346" y="937"/>
                  </a:cubicBezTo>
                  <a:cubicBezTo>
                    <a:pt x="1379" y="937"/>
                    <a:pt x="1392" y="937"/>
                    <a:pt x="1418" y="937"/>
                  </a:cubicBezTo>
                  <a:cubicBezTo>
                    <a:pt x="1451" y="937"/>
                    <a:pt x="1471" y="930"/>
                    <a:pt x="1504" y="930"/>
                  </a:cubicBezTo>
                  <a:cubicBezTo>
                    <a:pt x="1530" y="930"/>
                    <a:pt x="1550" y="944"/>
                    <a:pt x="1577" y="950"/>
                  </a:cubicBezTo>
                  <a:cubicBezTo>
                    <a:pt x="1636" y="963"/>
                    <a:pt x="1669" y="957"/>
                    <a:pt x="1728" y="970"/>
                  </a:cubicBezTo>
                  <a:lnTo>
                    <a:pt x="1728" y="970"/>
                  </a:lnTo>
                  <a:cubicBezTo>
                    <a:pt x="1722" y="904"/>
                    <a:pt x="1689" y="864"/>
                    <a:pt x="1689" y="792"/>
                  </a:cubicBezTo>
                  <a:cubicBezTo>
                    <a:pt x="1689" y="726"/>
                    <a:pt x="1689" y="693"/>
                    <a:pt x="1689" y="633"/>
                  </a:cubicBezTo>
                  <a:cubicBezTo>
                    <a:pt x="1689" y="581"/>
                    <a:pt x="1662" y="554"/>
                    <a:pt x="1656" y="502"/>
                  </a:cubicBezTo>
                  <a:cubicBezTo>
                    <a:pt x="1649" y="455"/>
                    <a:pt x="1636" y="429"/>
                    <a:pt x="1616" y="389"/>
                  </a:cubicBezTo>
                  <a:cubicBezTo>
                    <a:pt x="1603" y="370"/>
                    <a:pt x="1603" y="350"/>
                    <a:pt x="1583" y="337"/>
                  </a:cubicBezTo>
                  <a:cubicBezTo>
                    <a:pt x="1524" y="297"/>
                    <a:pt x="1478" y="284"/>
                    <a:pt x="1412" y="264"/>
                  </a:cubicBezTo>
                  <a:cubicBezTo>
                    <a:pt x="1372" y="251"/>
                    <a:pt x="1352" y="225"/>
                    <a:pt x="1313" y="225"/>
                  </a:cubicBezTo>
                  <a:cubicBezTo>
                    <a:pt x="1260" y="225"/>
                    <a:pt x="1227" y="225"/>
                    <a:pt x="1174" y="225"/>
                  </a:cubicBezTo>
                  <a:cubicBezTo>
                    <a:pt x="1102" y="225"/>
                    <a:pt x="1075" y="165"/>
                    <a:pt x="1009" y="165"/>
                  </a:cubicBezTo>
                  <a:cubicBezTo>
                    <a:pt x="990" y="165"/>
                    <a:pt x="976" y="172"/>
                    <a:pt x="957" y="172"/>
                  </a:cubicBezTo>
                  <a:cubicBezTo>
                    <a:pt x="897" y="172"/>
                    <a:pt x="851" y="139"/>
                    <a:pt x="825" y="79"/>
                  </a:cubicBezTo>
                  <a:cubicBezTo>
                    <a:pt x="792" y="14"/>
                    <a:pt x="712" y="47"/>
                    <a:pt x="647" y="7"/>
                  </a:cubicBezTo>
                  <a:cubicBezTo>
                    <a:pt x="640" y="0"/>
                    <a:pt x="633" y="0"/>
                    <a:pt x="633" y="0"/>
                  </a:cubicBezTo>
                  <a:lnTo>
                    <a:pt x="633" y="0"/>
                  </a:lnTo>
                  <a:cubicBezTo>
                    <a:pt x="574" y="47"/>
                    <a:pt x="521" y="93"/>
                    <a:pt x="442" y="93"/>
                  </a:cubicBezTo>
                  <a:cubicBezTo>
                    <a:pt x="422" y="93"/>
                    <a:pt x="416" y="93"/>
                    <a:pt x="396" y="93"/>
                  </a:cubicBezTo>
                  <a:cubicBezTo>
                    <a:pt x="356" y="93"/>
                    <a:pt x="356" y="132"/>
                    <a:pt x="350" y="165"/>
                  </a:cubicBezTo>
                  <a:cubicBezTo>
                    <a:pt x="343" y="205"/>
                    <a:pt x="323" y="225"/>
                    <a:pt x="317" y="258"/>
                  </a:cubicBezTo>
                  <a:cubicBezTo>
                    <a:pt x="297" y="330"/>
                    <a:pt x="277" y="370"/>
                    <a:pt x="257" y="436"/>
                  </a:cubicBezTo>
                  <a:cubicBezTo>
                    <a:pt x="238" y="502"/>
                    <a:pt x="198" y="534"/>
                    <a:pt x="139" y="574"/>
                  </a:cubicBezTo>
                  <a:cubicBezTo>
                    <a:pt x="106" y="601"/>
                    <a:pt x="66" y="594"/>
                    <a:pt x="33" y="633"/>
                  </a:cubicBezTo>
                  <a:cubicBezTo>
                    <a:pt x="0" y="666"/>
                    <a:pt x="13" y="700"/>
                    <a:pt x="0" y="739"/>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7" name="Freeform 24">
              <a:extLst>
                <a:ext uri="{FF2B5EF4-FFF2-40B4-BE49-F238E27FC236}">
                  <a16:creationId xmlns:a16="http://schemas.microsoft.com/office/drawing/2014/main" id="{12C689FB-E89F-4A21-A83C-47A461B75774}"/>
                </a:ext>
              </a:extLst>
            </p:cNvPr>
            <p:cNvSpPr>
              <a:spLocks noChangeArrowheads="1"/>
            </p:cNvSpPr>
            <p:nvPr/>
          </p:nvSpPr>
          <p:spPr bwMode="auto">
            <a:xfrm>
              <a:off x="9282303" y="5014907"/>
              <a:ext cx="707979" cy="955675"/>
            </a:xfrm>
            <a:custGeom>
              <a:avLst/>
              <a:gdLst>
                <a:gd name="T0" fmla="*/ 1266 w 1966"/>
                <a:gd name="T1" fmla="*/ 2520 h 2653"/>
                <a:gd name="T2" fmla="*/ 1339 w 1966"/>
                <a:gd name="T3" fmla="*/ 2394 h 2653"/>
                <a:gd name="T4" fmla="*/ 1319 w 1966"/>
                <a:gd name="T5" fmla="*/ 2071 h 2653"/>
                <a:gd name="T6" fmla="*/ 1332 w 1966"/>
                <a:gd name="T7" fmla="*/ 1946 h 2653"/>
                <a:gd name="T8" fmla="*/ 1365 w 1966"/>
                <a:gd name="T9" fmla="*/ 1840 h 2653"/>
                <a:gd name="T10" fmla="*/ 1589 w 1966"/>
                <a:gd name="T11" fmla="*/ 1643 h 2653"/>
                <a:gd name="T12" fmla="*/ 1682 w 1966"/>
                <a:gd name="T13" fmla="*/ 1372 h 2653"/>
                <a:gd name="T14" fmla="*/ 1774 w 1966"/>
                <a:gd name="T15" fmla="*/ 1300 h 2653"/>
                <a:gd name="T16" fmla="*/ 1965 w 1966"/>
                <a:gd name="T17" fmla="*/ 1207 h 2653"/>
                <a:gd name="T18" fmla="*/ 1932 w 1966"/>
                <a:gd name="T19" fmla="*/ 1128 h 2653"/>
                <a:gd name="T20" fmla="*/ 1721 w 1966"/>
                <a:gd name="T21" fmla="*/ 937 h 2653"/>
                <a:gd name="T22" fmla="*/ 1392 w 1966"/>
                <a:gd name="T23" fmla="*/ 515 h 2653"/>
                <a:gd name="T24" fmla="*/ 1154 w 1966"/>
                <a:gd name="T25" fmla="*/ 363 h 2653"/>
                <a:gd name="T26" fmla="*/ 983 w 1966"/>
                <a:gd name="T27" fmla="*/ 244 h 2653"/>
                <a:gd name="T28" fmla="*/ 844 w 1966"/>
                <a:gd name="T29" fmla="*/ 198 h 2653"/>
                <a:gd name="T30" fmla="*/ 692 w 1966"/>
                <a:gd name="T31" fmla="*/ 99 h 2653"/>
                <a:gd name="T32" fmla="*/ 475 w 1966"/>
                <a:gd name="T33" fmla="*/ 0 h 2653"/>
                <a:gd name="T34" fmla="*/ 72 w 1966"/>
                <a:gd name="T35" fmla="*/ 20 h 2653"/>
                <a:gd name="T36" fmla="*/ 72 w 1966"/>
                <a:gd name="T37" fmla="*/ 99 h 2653"/>
                <a:gd name="T38" fmla="*/ 86 w 1966"/>
                <a:gd name="T39" fmla="*/ 304 h 2653"/>
                <a:gd name="T40" fmla="*/ 231 w 1966"/>
                <a:gd name="T41" fmla="*/ 475 h 2653"/>
                <a:gd name="T42" fmla="*/ 198 w 1966"/>
                <a:gd name="T43" fmla="*/ 653 h 2653"/>
                <a:gd name="T44" fmla="*/ 86 w 1966"/>
                <a:gd name="T45" fmla="*/ 924 h 2653"/>
                <a:gd name="T46" fmla="*/ 86 w 1966"/>
                <a:gd name="T47" fmla="*/ 1122 h 2653"/>
                <a:gd name="T48" fmla="*/ 0 w 1966"/>
                <a:gd name="T49" fmla="*/ 1530 h 2653"/>
                <a:gd name="T50" fmla="*/ 79 w 1966"/>
                <a:gd name="T51" fmla="*/ 1794 h 2653"/>
                <a:gd name="T52" fmla="*/ 112 w 1966"/>
                <a:gd name="T53" fmla="*/ 1986 h 2653"/>
                <a:gd name="T54" fmla="*/ 323 w 1966"/>
                <a:gd name="T55" fmla="*/ 2091 h 2653"/>
                <a:gd name="T56" fmla="*/ 349 w 1966"/>
                <a:gd name="T57" fmla="*/ 2355 h 2653"/>
                <a:gd name="T58" fmla="*/ 593 w 1966"/>
                <a:gd name="T59" fmla="*/ 2329 h 2653"/>
                <a:gd name="T60" fmla="*/ 692 w 1966"/>
                <a:gd name="T61" fmla="*/ 2322 h 2653"/>
                <a:gd name="T62" fmla="*/ 917 w 1966"/>
                <a:gd name="T63" fmla="*/ 2461 h 2653"/>
                <a:gd name="T64" fmla="*/ 1042 w 1966"/>
                <a:gd name="T65" fmla="*/ 2652 h 2653"/>
                <a:gd name="T66" fmla="*/ 1266 w 1966"/>
                <a:gd name="T67" fmla="*/ 252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6" h="2653">
                  <a:moveTo>
                    <a:pt x="1266" y="2520"/>
                  </a:moveTo>
                  <a:lnTo>
                    <a:pt x="1266" y="2520"/>
                  </a:lnTo>
                  <a:cubicBezTo>
                    <a:pt x="1286" y="2507"/>
                    <a:pt x="1286" y="2493"/>
                    <a:pt x="1293" y="2474"/>
                  </a:cubicBezTo>
                  <a:cubicBezTo>
                    <a:pt x="1306" y="2441"/>
                    <a:pt x="1339" y="2427"/>
                    <a:pt x="1339" y="2394"/>
                  </a:cubicBezTo>
                  <a:cubicBezTo>
                    <a:pt x="1339" y="2309"/>
                    <a:pt x="1266" y="2276"/>
                    <a:pt x="1266" y="2197"/>
                  </a:cubicBezTo>
                  <a:cubicBezTo>
                    <a:pt x="1266" y="2144"/>
                    <a:pt x="1319" y="2124"/>
                    <a:pt x="1319" y="2071"/>
                  </a:cubicBezTo>
                  <a:cubicBezTo>
                    <a:pt x="1319" y="2045"/>
                    <a:pt x="1319" y="2025"/>
                    <a:pt x="1319" y="2005"/>
                  </a:cubicBezTo>
                  <a:cubicBezTo>
                    <a:pt x="1319" y="1979"/>
                    <a:pt x="1326" y="1972"/>
                    <a:pt x="1332" y="1946"/>
                  </a:cubicBezTo>
                  <a:lnTo>
                    <a:pt x="1332" y="1946"/>
                  </a:lnTo>
                  <a:cubicBezTo>
                    <a:pt x="1345" y="1907"/>
                    <a:pt x="1332" y="1873"/>
                    <a:pt x="1365" y="1840"/>
                  </a:cubicBezTo>
                  <a:cubicBezTo>
                    <a:pt x="1398" y="1801"/>
                    <a:pt x="1438" y="1808"/>
                    <a:pt x="1471" y="1781"/>
                  </a:cubicBezTo>
                  <a:cubicBezTo>
                    <a:pt x="1530" y="1741"/>
                    <a:pt x="1570" y="1709"/>
                    <a:pt x="1589" y="1643"/>
                  </a:cubicBezTo>
                  <a:cubicBezTo>
                    <a:pt x="1609" y="1577"/>
                    <a:pt x="1629" y="1537"/>
                    <a:pt x="1649" y="1465"/>
                  </a:cubicBezTo>
                  <a:cubicBezTo>
                    <a:pt x="1655" y="1432"/>
                    <a:pt x="1675" y="1412"/>
                    <a:pt x="1682" y="1372"/>
                  </a:cubicBezTo>
                  <a:cubicBezTo>
                    <a:pt x="1688" y="1339"/>
                    <a:pt x="1688" y="1300"/>
                    <a:pt x="1728" y="1300"/>
                  </a:cubicBezTo>
                  <a:cubicBezTo>
                    <a:pt x="1748" y="1300"/>
                    <a:pt x="1754" y="1300"/>
                    <a:pt x="1774" y="1300"/>
                  </a:cubicBezTo>
                  <a:cubicBezTo>
                    <a:pt x="1853" y="1300"/>
                    <a:pt x="1906" y="1254"/>
                    <a:pt x="1965" y="1207"/>
                  </a:cubicBezTo>
                  <a:lnTo>
                    <a:pt x="1965" y="1207"/>
                  </a:lnTo>
                  <a:cubicBezTo>
                    <a:pt x="1952" y="1201"/>
                    <a:pt x="1945" y="1194"/>
                    <a:pt x="1939" y="1181"/>
                  </a:cubicBezTo>
                  <a:cubicBezTo>
                    <a:pt x="1926" y="1168"/>
                    <a:pt x="1939" y="1148"/>
                    <a:pt x="1932" y="1128"/>
                  </a:cubicBezTo>
                  <a:cubicBezTo>
                    <a:pt x="1926" y="1095"/>
                    <a:pt x="1919" y="1082"/>
                    <a:pt x="1899" y="1056"/>
                  </a:cubicBezTo>
                  <a:cubicBezTo>
                    <a:pt x="1840" y="996"/>
                    <a:pt x="1787" y="990"/>
                    <a:pt x="1721" y="937"/>
                  </a:cubicBezTo>
                  <a:cubicBezTo>
                    <a:pt x="1589" y="844"/>
                    <a:pt x="1576" y="726"/>
                    <a:pt x="1464" y="607"/>
                  </a:cubicBezTo>
                  <a:cubicBezTo>
                    <a:pt x="1438" y="574"/>
                    <a:pt x="1425" y="541"/>
                    <a:pt x="1392" y="515"/>
                  </a:cubicBezTo>
                  <a:cubicBezTo>
                    <a:pt x="1358" y="495"/>
                    <a:pt x="1339" y="502"/>
                    <a:pt x="1306" y="482"/>
                  </a:cubicBezTo>
                  <a:cubicBezTo>
                    <a:pt x="1240" y="442"/>
                    <a:pt x="1200" y="422"/>
                    <a:pt x="1154" y="363"/>
                  </a:cubicBezTo>
                  <a:cubicBezTo>
                    <a:pt x="1134" y="317"/>
                    <a:pt x="1075" y="330"/>
                    <a:pt x="1042" y="297"/>
                  </a:cubicBezTo>
                  <a:cubicBezTo>
                    <a:pt x="1022" y="271"/>
                    <a:pt x="1009" y="264"/>
                    <a:pt x="983" y="244"/>
                  </a:cubicBezTo>
                  <a:cubicBezTo>
                    <a:pt x="956" y="225"/>
                    <a:pt x="950" y="198"/>
                    <a:pt x="917" y="198"/>
                  </a:cubicBezTo>
                  <a:cubicBezTo>
                    <a:pt x="884" y="198"/>
                    <a:pt x="870" y="198"/>
                    <a:pt x="844" y="198"/>
                  </a:cubicBezTo>
                  <a:cubicBezTo>
                    <a:pt x="791" y="198"/>
                    <a:pt x="752" y="198"/>
                    <a:pt x="719" y="159"/>
                  </a:cubicBezTo>
                  <a:cubicBezTo>
                    <a:pt x="706" y="139"/>
                    <a:pt x="706" y="119"/>
                    <a:pt x="692" y="99"/>
                  </a:cubicBezTo>
                  <a:cubicBezTo>
                    <a:pt x="659" y="73"/>
                    <a:pt x="626" y="73"/>
                    <a:pt x="587" y="53"/>
                  </a:cubicBezTo>
                  <a:cubicBezTo>
                    <a:pt x="541" y="33"/>
                    <a:pt x="521" y="0"/>
                    <a:pt x="475" y="0"/>
                  </a:cubicBezTo>
                  <a:cubicBezTo>
                    <a:pt x="382" y="0"/>
                    <a:pt x="330" y="27"/>
                    <a:pt x="237" y="27"/>
                  </a:cubicBezTo>
                  <a:cubicBezTo>
                    <a:pt x="171" y="27"/>
                    <a:pt x="138" y="20"/>
                    <a:pt x="72" y="20"/>
                  </a:cubicBezTo>
                  <a:lnTo>
                    <a:pt x="72" y="20"/>
                  </a:lnTo>
                  <a:cubicBezTo>
                    <a:pt x="79" y="46"/>
                    <a:pt x="72" y="73"/>
                    <a:pt x="72" y="99"/>
                  </a:cubicBezTo>
                  <a:cubicBezTo>
                    <a:pt x="72" y="165"/>
                    <a:pt x="59" y="205"/>
                    <a:pt x="59" y="271"/>
                  </a:cubicBezTo>
                  <a:cubicBezTo>
                    <a:pt x="59" y="284"/>
                    <a:pt x="79" y="290"/>
                    <a:pt x="86" y="304"/>
                  </a:cubicBezTo>
                  <a:cubicBezTo>
                    <a:pt x="112" y="357"/>
                    <a:pt x="145" y="383"/>
                    <a:pt x="191" y="416"/>
                  </a:cubicBezTo>
                  <a:cubicBezTo>
                    <a:pt x="211" y="436"/>
                    <a:pt x="231" y="449"/>
                    <a:pt x="231" y="475"/>
                  </a:cubicBezTo>
                  <a:cubicBezTo>
                    <a:pt x="231" y="508"/>
                    <a:pt x="217" y="528"/>
                    <a:pt x="211" y="561"/>
                  </a:cubicBezTo>
                  <a:cubicBezTo>
                    <a:pt x="211" y="600"/>
                    <a:pt x="224" y="627"/>
                    <a:pt x="198" y="653"/>
                  </a:cubicBezTo>
                  <a:cubicBezTo>
                    <a:pt x="171" y="680"/>
                    <a:pt x="138" y="686"/>
                    <a:pt x="125" y="719"/>
                  </a:cubicBezTo>
                  <a:cubicBezTo>
                    <a:pt x="99" y="798"/>
                    <a:pt x="99" y="844"/>
                    <a:pt x="86" y="924"/>
                  </a:cubicBezTo>
                  <a:cubicBezTo>
                    <a:pt x="79" y="976"/>
                    <a:pt x="59" y="1003"/>
                    <a:pt x="59" y="1049"/>
                  </a:cubicBezTo>
                  <a:cubicBezTo>
                    <a:pt x="59" y="1075"/>
                    <a:pt x="86" y="1089"/>
                    <a:pt x="86" y="1122"/>
                  </a:cubicBezTo>
                  <a:cubicBezTo>
                    <a:pt x="86" y="1155"/>
                    <a:pt x="86" y="1174"/>
                    <a:pt x="86" y="1207"/>
                  </a:cubicBezTo>
                  <a:cubicBezTo>
                    <a:pt x="86" y="1333"/>
                    <a:pt x="0" y="1399"/>
                    <a:pt x="0" y="1530"/>
                  </a:cubicBezTo>
                  <a:cubicBezTo>
                    <a:pt x="0" y="1610"/>
                    <a:pt x="86" y="1636"/>
                    <a:pt x="86" y="1715"/>
                  </a:cubicBezTo>
                  <a:cubicBezTo>
                    <a:pt x="86" y="1748"/>
                    <a:pt x="79" y="1768"/>
                    <a:pt x="79" y="1794"/>
                  </a:cubicBezTo>
                  <a:cubicBezTo>
                    <a:pt x="79" y="1834"/>
                    <a:pt x="79" y="1854"/>
                    <a:pt x="79" y="1893"/>
                  </a:cubicBezTo>
                  <a:cubicBezTo>
                    <a:pt x="79" y="1926"/>
                    <a:pt x="72" y="1972"/>
                    <a:pt x="112" y="1986"/>
                  </a:cubicBezTo>
                  <a:cubicBezTo>
                    <a:pt x="158" y="2005"/>
                    <a:pt x="191" y="2005"/>
                    <a:pt x="244" y="2019"/>
                  </a:cubicBezTo>
                  <a:cubicBezTo>
                    <a:pt x="283" y="2032"/>
                    <a:pt x="323" y="2045"/>
                    <a:pt x="323" y="2091"/>
                  </a:cubicBezTo>
                  <a:cubicBezTo>
                    <a:pt x="323" y="2144"/>
                    <a:pt x="323" y="2177"/>
                    <a:pt x="323" y="2230"/>
                  </a:cubicBezTo>
                  <a:cubicBezTo>
                    <a:pt x="323" y="2276"/>
                    <a:pt x="336" y="2302"/>
                    <a:pt x="349" y="2355"/>
                  </a:cubicBezTo>
                  <a:lnTo>
                    <a:pt x="349" y="2355"/>
                  </a:lnTo>
                  <a:cubicBezTo>
                    <a:pt x="593" y="2329"/>
                    <a:pt x="593" y="2329"/>
                    <a:pt x="593" y="2329"/>
                  </a:cubicBezTo>
                  <a:cubicBezTo>
                    <a:pt x="620" y="2329"/>
                    <a:pt x="633" y="2329"/>
                    <a:pt x="659" y="2329"/>
                  </a:cubicBezTo>
                  <a:cubicBezTo>
                    <a:pt x="672" y="2329"/>
                    <a:pt x="679" y="2322"/>
                    <a:pt x="692" y="2322"/>
                  </a:cubicBezTo>
                  <a:cubicBezTo>
                    <a:pt x="752" y="2322"/>
                    <a:pt x="778" y="2348"/>
                    <a:pt x="831" y="2381"/>
                  </a:cubicBezTo>
                  <a:cubicBezTo>
                    <a:pt x="870" y="2401"/>
                    <a:pt x="897" y="2421"/>
                    <a:pt x="917" y="2461"/>
                  </a:cubicBezTo>
                  <a:cubicBezTo>
                    <a:pt x="943" y="2500"/>
                    <a:pt x="956" y="2526"/>
                    <a:pt x="976" y="2573"/>
                  </a:cubicBezTo>
                  <a:cubicBezTo>
                    <a:pt x="989" y="2606"/>
                    <a:pt x="1002" y="2652"/>
                    <a:pt x="1042" y="2652"/>
                  </a:cubicBezTo>
                  <a:cubicBezTo>
                    <a:pt x="1068" y="2652"/>
                    <a:pt x="1075" y="2625"/>
                    <a:pt x="1095" y="2606"/>
                  </a:cubicBezTo>
                  <a:cubicBezTo>
                    <a:pt x="1147" y="2553"/>
                    <a:pt x="1194" y="2533"/>
                    <a:pt x="1266" y="252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8" name="Freeform 25">
              <a:extLst>
                <a:ext uri="{FF2B5EF4-FFF2-40B4-BE49-F238E27FC236}">
                  <a16:creationId xmlns:a16="http://schemas.microsoft.com/office/drawing/2014/main" id="{EEF8C1AB-B246-4BF2-97C3-98571D33C00E}"/>
                </a:ext>
              </a:extLst>
            </p:cNvPr>
            <p:cNvSpPr>
              <a:spLocks noChangeArrowheads="1"/>
            </p:cNvSpPr>
            <p:nvPr/>
          </p:nvSpPr>
          <p:spPr bwMode="auto">
            <a:xfrm>
              <a:off x="7975875" y="4602157"/>
              <a:ext cx="1238169" cy="1681162"/>
            </a:xfrm>
            <a:custGeom>
              <a:avLst/>
              <a:gdLst>
                <a:gd name="T0" fmla="*/ 1392 w 3438"/>
                <a:gd name="T1" fmla="*/ 39 h 4670"/>
                <a:gd name="T2" fmla="*/ 1623 w 3438"/>
                <a:gd name="T3" fmla="*/ 138 h 4670"/>
                <a:gd name="T4" fmla="*/ 1695 w 3438"/>
                <a:gd name="T5" fmla="*/ 264 h 4670"/>
                <a:gd name="T6" fmla="*/ 1933 w 3438"/>
                <a:gd name="T7" fmla="*/ 310 h 4670"/>
                <a:gd name="T8" fmla="*/ 2078 w 3438"/>
                <a:gd name="T9" fmla="*/ 514 h 4670"/>
                <a:gd name="T10" fmla="*/ 2051 w 3438"/>
                <a:gd name="T11" fmla="*/ 613 h 4670"/>
                <a:gd name="T12" fmla="*/ 1992 w 3438"/>
                <a:gd name="T13" fmla="*/ 963 h 4670"/>
                <a:gd name="T14" fmla="*/ 2098 w 3438"/>
                <a:gd name="T15" fmla="*/ 969 h 4670"/>
                <a:gd name="T16" fmla="*/ 2256 w 3438"/>
                <a:gd name="T17" fmla="*/ 758 h 4670"/>
                <a:gd name="T18" fmla="*/ 2322 w 3438"/>
                <a:gd name="T19" fmla="*/ 824 h 4670"/>
                <a:gd name="T20" fmla="*/ 2658 w 3438"/>
                <a:gd name="T21" fmla="*/ 824 h 4670"/>
                <a:gd name="T22" fmla="*/ 2955 w 3438"/>
                <a:gd name="T23" fmla="*/ 943 h 4670"/>
                <a:gd name="T24" fmla="*/ 3239 w 3438"/>
                <a:gd name="T25" fmla="*/ 1029 h 4670"/>
                <a:gd name="T26" fmla="*/ 3403 w 3438"/>
                <a:gd name="T27" fmla="*/ 1042 h 4670"/>
                <a:gd name="T28" fmla="*/ 3371 w 3438"/>
                <a:gd name="T29" fmla="*/ 1233 h 4670"/>
                <a:gd name="T30" fmla="*/ 3080 w 3438"/>
                <a:gd name="T31" fmla="*/ 1391 h 4670"/>
                <a:gd name="T32" fmla="*/ 2935 w 3438"/>
                <a:gd name="T33" fmla="*/ 1563 h 4670"/>
                <a:gd name="T34" fmla="*/ 2810 w 3438"/>
                <a:gd name="T35" fmla="*/ 1767 h 4670"/>
                <a:gd name="T36" fmla="*/ 2836 w 3438"/>
                <a:gd name="T37" fmla="*/ 1991 h 4670"/>
                <a:gd name="T38" fmla="*/ 2797 w 3438"/>
                <a:gd name="T39" fmla="*/ 2381 h 4670"/>
                <a:gd name="T40" fmla="*/ 2685 w 3438"/>
                <a:gd name="T41" fmla="*/ 2592 h 4670"/>
                <a:gd name="T42" fmla="*/ 2784 w 3438"/>
                <a:gd name="T43" fmla="*/ 2816 h 4670"/>
                <a:gd name="T44" fmla="*/ 2658 w 3438"/>
                <a:gd name="T45" fmla="*/ 3113 h 4670"/>
                <a:gd name="T46" fmla="*/ 2295 w 3438"/>
                <a:gd name="T47" fmla="*/ 2994 h 4670"/>
                <a:gd name="T48" fmla="*/ 2078 w 3438"/>
                <a:gd name="T49" fmla="*/ 3166 h 4670"/>
                <a:gd name="T50" fmla="*/ 1834 w 3438"/>
                <a:gd name="T51" fmla="*/ 3311 h 4670"/>
                <a:gd name="T52" fmla="*/ 1557 w 3438"/>
                <a:gd name="T53" fmla="*/ 3344 h 4670"/>
                <a:gd name="T54" fmla="*/ 1385 w 3438"/>
                <a:gd name="T55" fmla="*/ 3581 h 4670"/>
                <a:gd name="T56" fmla="*/ 1253 w 3438"/>
                <a:gd name="T57" fmla="*/ 3951 h 4670"/>
                <a:gd name="T58" fmla="*/ 1194 w 3438"/>
                <a:gd name="T59" fmla="*/ 4115 h 4670"/>
                <a:gd name="T60" fmla="*/ 1187 w 3438"/>
                <a:gd name="T61" fmla="*/ 4465 h 4670"/>
                <a:gd name="T62" fmla="*/ 1168 w 3438"/>
                <a:gd name="T63" fmla="*/ 4663 h 4670"/>
                <a:gd name="T64" fmla="*/ 844 w 3438"/>
                <a:gd name="T65" fmla="*/ 4162 h 4670"/>
                <a:gd name="T66" fmla="*/ 772 w 3438"/>
                <a:gd name="T67" fmla="*/ 3904 h 4670"/>
                <a:gd name="T68" fmla="*/ 910 w 3438"/>
                <a:gd name="T69" fmla="*/ 3726 h 4670"/>
                <a:gd name="T70" fmla="*/ 699 w 3438"/>
                <a:gd name="T71" fmla="*/ 3568 h 4670"/>
                <a:gd name="T72" fmla="*/ 435 w 3438"/>
                <a:gd name="T73" fmla="*/ 3185 h 4670"/>
                <a:gd name="T74" fmla="*/ 350 w 3438"/>
                <a:gd name="T75" fmla="*/ 3054 h 4670"/>
                <a:gd name="T76" fmla="*/ 521 w 3438"/>
                <a:gd name="T77" fmla="*/ 2743 h 4670"/>
                <a:gd name="T78" fmla="*/ 561 w 3438"/>
                <a:gd name="T79" fmla="*/ 2216 h 4670"/>
                <a:gd name="T80" fmla="*/ 416 w 3438"/>
                <a:gd name="T81" fmla="*/ 2018 h 4670"/>
                <a:gd name="T82" fmla="*/ 152 w 3438"/>
                <a:gd name="T83" fmla="*/ 2025 h 4670"/>
                <a:gd name="T84" fmla="*/ 0 w 3438"/>
                <a:gd name="T85" fmla="*/ 2104 h 4670"/>
                <a:gd name="T86" fmla="*/ 409 w 3438"/>
                <a:gd name="T87" fmla="*/ 1734 h 4670"/>
                <a:gd name="T88" fmla="*/ 567 w 3438"/>
                <a:gd name="T89" fmla="*/ 1609 h 4670"/>
                <a:gd name="T90" fmla="*/ 778 w 3438"/>
                <a:gd name="T91" fmla="*/ 1365 h 4670"/>
                <a:gd name="T92" fmla="*/ 884 w 3438"/>
                <a:gd name="T93" fmla="*/ 1161 h 4670"/>
                <a:gd name="T94" fmla="*/ 983 w 3438"/>
                <a:gd name="T95" fmla="*/ 917 h 4670"/>
                <a:gd name="T96" fmla="*/ 1187 w 3438"/>
                <a:gd name="T97" fmla="*/ 580 h 4670"/>
                <a:gd name="T98" fmla="*/ 1201 w 3438"/>
                <a:gd name="T99" fmla="*/ 343 h 4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38" h="4670">
                  <a:moveTo>
                    <a:pt x="1332" y="0"/>
                  </a:moveTo>
                  <a:lnTo>
                    <a:pt x="1332" y="0"/>
                  </a:lnTo>
                  <a:cubicBezTo>
                    <a:pt x="1352" y="20"/>
                    <a:pt x="1372" y="26"/>
                    <a:pt x="1392" y="39"/>
                  </a:cubicBezTo>
                  <a:cubicBezTo>
                    <a:pt x="1431" y="72"/>
                    <a:pt x="1451" y="112"/>
                    <a:pt x="1504" y="112"/>
                  </a:cubicBezTo>
                  <a:cubicBezTo>
                    <a:pt x="1524" y="112"/>
                    <a:pt x="1537" y="99"/>
                    <a:pt x="1557" y="99"/>
                  </a:cubicBezTo>
                  <a:cubicBezTo>
                    <a:pt x="1583" y="99"/>
                    <a:pt x="1596" y="125"/>
                    <a:pt x="1623" y="138"/>
                  </a:cubicBezTo>
                  <a:cubicBezTo>
                    <a:pt x="1656" y="158"/>
                    <a:pt x="1708" y="158"/>
                    <a:pt x="1708" y="197"/>
                  </a:cubicBezTo>
                  <a:cubicBezTo>
                    <a:pt x="1708" y="224"/>
                    <a:pt x="1682" y="231"/>
                    <a:pt x="1682" y="257"/>
                  </a:cubicBezTo>
                  <a:cubicBezTo>
                    <a:pt x="1695" y="264"/>
                    <a:pt x="1695" y="264"/>
                    <a:pt x="1695" y="264"/>
                  </a:cubicBezTo>
                  <a:cubicBezTo>
                    <a:pt x="1722" y="264"/>
                    <a:pt x="1741" y="264"/>
                    <a:pt x="1768" y="264"/>
                  </a:cubicBezTo>
                  <a:cubicBezTo>
                    <a:pt x="1801" y="264"/>
                    <a:pt x="1814" y="244"/>
                    <a:pt x="1854" y="244"/>
                  </a:cubicBezTo>
                  <a:cubicBezTo>
                    <a:pt x="1893" y="244"/>
                    <a:pt x="1900" y="283"/>
                    <a:pt x="1933" y="310"/>
                  </a:cubicBezTo>
                  <a:cubicBezTo>
                    <a:pt x="1952" y="329"/>
                    <a:pt x="1972" y="343"/>
                    <a:pt x="1992" y="363"/>
                  </a:cubicBezTo>
                  <a:cubicBezTo>
                    <a:pt x="2031" y="389"/>
                    <a:pt x="2045" y="415"/>
                    <a:pt x="2058" y="455"/>
                  </a:cubicBezTo>
                  <a:cubicBezTo>
                    <a:pt x="2065" y="481"/>
                    <a:pt x="2078" y="494"/>
                    <a:pt x="2078" y="514"/>
                  </a:cubicBezTo>
                  <a:cubicBezTo>
                    <a:pt x="2078" y="527"/>
                    <a:pt x="2078" y="534"/>
                    <a:pt x="2078" y="540"/>
                  </a:cubicBezTo>
                  <a:cubicBezTo>
                    <a:pt x="2012" y="554"/>
                    <a:pt x="1959" y="534"/>
                    <a:pt x="1919" y="587"/>
                  </a:cubicBezTo>
                  <a:cubicBezTo>
                    <a:pt x="1972" y="593"/>
                    <a:pt x="1999" y="600"/>
                    <a:pt x="2051" y="613"/>
                  </a:cubicBezTo>
                  <a:cubicBezTo>
                    <a:pt x="2078" y="620"/>
                    <a:pt x="2124" y="607"/>
                    <a:pt x="2124" y="639"/>
                  </a:cubicBezTo>
                  <a:cubicBezTo>
                    <a:pt x="2124" y="672"/>
                    <a:pt x="2084" y="686"/>
                    <a:pt x="2065" y="719"/>
                  </a:cubicBezTo>
                  <a:cubicBezTo>
                    <a:pt x="2018" y="804"/>
                    <a:pt x="1992" y="864"/>
                    <a:pt x="1992" y="963"/>
                  </a:cubicBezTo>
                  <a:cubicBezTo>
                    <a:pt x="1992" y="1002"/>
                    <a:pt x="2012" y="1022"/>
                    <a:pt x="2038" y="1055"/>
                  </a:cubicBezTo>
                  <a:cubicBezTo>
                    <a:pt x="2045" y="1068"/>
                    <a:pt x="2051" y="1088"/>
                    <a:pt x="2071" y="1088"/>
                  </a:cubicBezTo>
                  <a:cubicBezTo>
                    <a:pt x="2117" y="1088"/>
                    <a:pt x="2104" y="1022"/>
                    <a:pt x="2098" y="969"/>
                  </a:cubicBezTo>
                  <a:cubicBezTo>
                    <a:pt x="2098" y="930"/>
                    <a:pt x="2130" y="917"/>
                    <a:pt x="2137" y="870"/>
                  </a:cubicBezTo>
                  <a:cubicBezTo>
                    <a:pt x="2150" y="818"/>
                    <a:pt x="2137" y="745"/>
                    <a:pt x="2190" y="745"/>
                  </a:cubicBezTo>
                  <a:cubicBezTo>
                    <a:pt x="2216" y="745"/>
                    <a:pt x="2229" y="758"/>
                    <a:pt x="2256" y="758"/>
                  </a:cubicBezTo>
                  <a:cubicBezTo>
                    <a:pt x="2256" y="765"/>
                    <a:pt x="2256" y="765"/>
                    <a:pt x="2256" y="771"/>
                  </a:cubicBezTo>
                  <a:cubicBezTo>
                    <a:pt x="2256" y="837"/>
                    <a:pt x="2249" y="870"/>
                    <a:pt x="2223" y="930"/>
                  </a:cubicBezTo>
                  <a:cubicBezTo>
                    <a:pt x="2276" y="910"/>
                    <a:pt x="2289" y="870"/>
                    <a:pt x="2322" y="824"/>
                  </a:cubicBezTo>
                  <a:cubicBezTo>
                    <a:pt x="2348" y="778"/>
                    <a:pt x="2368" y="752"/>
                    <a:pt x="2401" y="705"/>
                  </a:cubicBezTo>
                  <a:cubicBezTo>
                    <a:pt x="2434" y="725"/>
                    <a:pt x="2447" y="752"/>
                    <a:pt x="2480" y="765"/>
                  </a:cubicBezTo>
                  <a:cubicBezTo>
                    <a:pt x="2546" y="804"/>
                    <a:pt x="2592" y="804"/>
                    <a:pt x="2658" y="824"/>
                  </a:cubicBezTo>
                  <a:cubicBezTo>
                    <a:pt x="2678" y="831"/>
                    <a:pt x="2685" y="844"/>
                    <a:pt x="2698" y="857"/>
                  </a:cubicBezTo>
                  <a:cubicBezTo>
                    <a:pt x="2744" y="883"/>
                    <a:pt x="2770" y="897"/>
                    <a:pt x="2810" y="917"/>
                  </a:cubicBezTo>
                  <a:cubicBezTo>
                    <a:pt x="2863" y="943"/>
                    <a:pt x="2896" y="930"/>
                    <a:pt x="2955" y="943"/>
                  </a:cubicBezTo>
                  <a:cubicBezTo>
                    <a:pt x="3034" y="963"/>
                    <a:pt x="3074" y="996"/>
                    <a:pt x="3153" y="1022"/>
                  </a:cubicBezTo>
                  <a:cubicBezTo>
                    <a:pt x="3179" y="1035"/>
                    <a:pt x="3192" y="1048"/>
                    <a:pt x="3226" y="1048"/>
                  </a:cubicBezTo>
                  <a:cubicBezTo>
                    <a:pt x="3232" y="1048"/>
                    <a:pt x="3232" y="1035"/>
                    <a:pt x="3239" y="1029"/>
                  </a:cubicBezTo>
                  <a:cubicBezTo>
                    <a:pt x="3252" y="1022"/>
                    <a:pt x="3265" y="1022"/>
                    <a:pt x="3285" y="1015"/>
                  </a:cubicBezTo>
                  <a:cubicBezTo>
                    <a:pt x="3305" y="1002"/>
                    <a:pt x="3318" y="982"/>
                    <a:pt x="3344" y="982"/>
                  </a:cubicBezTo>
                  <a:cubicBezTo>
                    <a:pt x="3377" y="982"/>
                    <a:pt x="3384" y="1015"/>
                    <a:pt x="3403" y="1042"/>
                  </a:cubicBezTo>
                  <a:cubicBezTo>
                    <a:pt x="3417" y="1055"/>
                    <a:pt x="3430" y="1062"/>
                    <a:pt x="3437" y="1075"/>
                  </a:cubicBezTo>
                  <a:lnTo>
                    <a:pt x="3437" y="1075"/>
                  </a:lnTo>
                  <a:cubicBezTo>
                    <a:pt x="3410" y="1134"/>
                    <a:pt x="3417" y="1193"/>
                    <a:pt x="3371" y="1233"/>
                  </a:cubicBezTo>
                  <a:cubicBezTo>
                    <a:pt x="3344" y="1253"/>
                    <a:pt x="3318" y="1253"/>
                    <a:pt x="3285" y="1253"/>
                  </a:cubicBezTo>
                  <a:cubicBezTo>
                    <a:pt x="3239" y="1260"/>
                    <a:pt x="3199" y="1266"/>
                    <a:pt x="3173" y="1306"/>
                  </a:cubicBezTo>
                  <a:cubicBezTo>
                    <a:pt x="3146" y="1339"/>
                    <a:pt x="3133" y="1391"/>
                    <a:pt x="3080" y="1391"/>
                  </a:cubicBezTo>
                  <a:cubicBezTo>
                    <a:pt x="3060" y="1391"/>
                    <a:pt x="3054" y="1372"/>
                    <a:pt x="3028" y="1372"/>
                  </a:cubicBezTo>
                  <a:cubicBezTo>
                    <a:pt x="2995" y="1372"/>
                    <a:pt x="2981" y="1411"/>
                    <a:pt x="2968" y="1444"/>
                  </a:cubicBezTo>
                  <a:cubicBezTo>
                    <a:pt x="2955" y="1490"/>
                    <a:pt x="2948" y="1517"/>
                    <a:pt x="2935" y="1563"/>
                  </a:cubicBezTo>
                  <a:cubicBezTo>
                    <a:pt x="2922" y="1609"/>
                    <a:pt x="2902" y="1629"/>
                    <a:pt x="2869" y="1662"/>
                  </a:cubicBezTo>
                  <a:cubicBezTo>
                    <a:pt x="2836" y="1688"/>
                    <a:pt x="2790" y="1701"/>
                    <a:pt x="2790" y="1747"/>
                  </a:cubicBezTo>
                  <a:cubicBezTo>
                    <a:pt x="2790" y="1754"/>
                    <a:pt x="2810" y="1754"/>
                    <a:pt x="2810" y="1767"/>
                  </a:cubicBezTo>
                  <a:cubicBezTo>
                    <a:pt x="2836" y="1794"/>
                    <a:pt x="2843" y="1814"/>
                    <a:pt x="2843" y="1846"/>
                  </a:cubicBezTo>
                  <a:cubicBezTo>
                    <a:pt x="2843" y="1893"/>
                    <a:pt x="2810" y="1919"/>
                    <a:pt x="2810" y="1959"/>
                  </a:cubicBezTo>
                  <a:cubicBezTo>
                    <a:pt x="2810" y="1978"/>
                    <a:pt x="2830" y="1978"/>
                    <a:pt x="2836" y="1991"/>
                  </a:cubicBezTo>
                  <a:cubicBezTo>
                    <a:pt x="2863" y="2031"/>
                    <a:pt x="2876" y="2064"/>
                    <a:pt x="2876" y="2117"/>
                  </a:cubicBezTo>
                  <a:cubicBezTo>
                    <a:pt x="2876" y="2209"/>
                    <a:pt x="2849" y="2255"/>
                    <a:pt x="2823" y="2334"/>
                  </a:cubicBezTo>
                  <a:cubicBezTo>
                    <a:pt x="2816" y="2354"/>
                    <a:pt x="2803" y="2361"/>
                    <a:pt x="2797" y="2381"/>
                  </a:cubicBezTo>
                  <a:cubicBezTo>
                    <a:pt x="2790" y="2401"/>
                    <a:pt x="2784" y="2420"/>
                    <a:pt x="2764" y="2440"/>
                  </a:cubicBezTo>
                  <a:cubicBezTo>
                    <a:pt x="2731" y="2460"/>
                    <a:pt x="2691" y="2480"/>
                    <a:pt x="2691" y="2526"/>
                  </a:cubicBezTo>
                  <a:cubicBezTo>
                    <a:pt x="2691" y="2552"/>
                    <a:pt x="2685" y="2565"/>
                    <a:pt x="2685" y="2592"/>
                  </a:cubicBezTo>
                  <a:cubicBezTo>
                    <a:pt x="2685" y="2612"/>
                    <a:pt x="2685" y="2618"/>
                    <a:pt x="2685" y="2638"/>
                  </a:cubicBezTo>
                  <a:cubicBezTo>
                    <a:pt x="2685" y="2658"/>
                    <a:pt x="2678" y="2677"/>
                    <a:pt x="2691" y="2691"/>
                  </a:cubicBezTo>
                  <a:cubicBezTo>
                    <a:pt x="2717" y="2743"/>
                    <a:pt x="2784" y="2757"/>
                    <a:pt x="2784" y="2816"/>
                  </a:cubicBezTo>
                  <a:cubicBezTo>
                    <a:pt x="2784" y="2842"/>
                    <a:pt x="2784" y="2862"/>
                    <a:pt x="2784" y="2888"/>
                  </a:cubicBezTo>
                  <a:cubicBezTo>
                    <a:pt x="2784" y="2915"/>
                    <a:pt x="2770" y="2928"/>
                    <a:pt x="2770" y="2961"/>
                  </a:cubicBezTo>
                  <a:cubicBezTo>
                    <a:pt x="2757" y="3034"/>
                    <a:pt x="2731" y="3113"/>
                    <a:pt x="2658" y="3113"/>
                  </a:cubicBezTo>
                  <a:cubicBezTo>
                    <a:pt x="2619" y="3113"/>
                    <a:pt x="2605" y="3086"/>
                    <a:pt x="2572" y="3073"/>
                  </a:cubicBezTo>
                  <a:cubicBezTo>
                    <a:pt x="2526" y="3047"/>
                    <a:pt x="2493" y="3047"/>
                    <a:pt x="2447" y="3034"/>
                  </a:cubicBezTo>
                  <a:cubicBezTo>
                    <a:pt x="2388" y="3014"/>
                    <a:pt x="2355" y="2994"/>
                    <a:pt x="2295" y="2994"/>
                  </a:cubicBezTo>
                  <a:cubicBezTo>
                    <a:pt x="2269" y="2994"/>
                    <a:pt x="2256" y="3027"/>
                    <a:pt x="2223" y="3034"/>
                  </a:cubicBezTo>
                  <a:cubicBezTo>
                    <a:pt x="2170" y="3047"/>
                    <a:pt x="2137" y="3054"/>
                    <a:pt x="2104" y="3093"/>
                  </a:cubicBezTo>
                  <a:cubicBezTo>
                    <a:pt x="2084" y="3119"/>
                    <a:pt x="2098" y="3139"/>
                    <a:pt x="2078" y="3166"/>
                  </a:cubicBezTo>
                  <a:cubicBezTo>
                    <a:pt x="2058" y="3192"/>
                    <a:pt x="2025" y="3179"/>
                    <a:pt x="1992" y="3192"/>
                  </a:cubicBezTo>
                  <a:cubicBezTo>
                    <a:pt x="1966" y="3199"/>
                    <a:pt x="1959" y="3212"/>
                    <a:pt x="1939" y="3225"/>
                  </a:cubicBezTo>
                  <a:cubicBezTo>
                    <a:pt x="1893" y="3258"/>
                    <a:pt x="1880" y="3278"/>
                    <a:pt x="1834" y="3311"/>
                  </a:cubicBezTo>
                  <a:cubicBezTo>
                    <a:pt x="1820" y="3311"/>
                    <a:pt x="1814" y="3311"/>
                    <a:pt x="1807" y="3311"/>
                  </a:cubicBezTo>
                  <a:cubicBezTo>
                    <a:pt x="1741" y="3311"/>
                    <a:pt x="1708" y="3357"/>
                    <a:pt x="1642" y="3357"/>
                  </a:cubicBezTo>
                  <a:cubicBezTo>
                    <a:pt x="1609" y="3357"/>
                    <a:pt x="1590" y="3344"/>
                    <a:pt x="1557" y="3344"/>
                  </a:cubicBezTo>
                  <a:cubicBezTo>
                    <a:pt x="1511" y="3344"/>
                    <a:pt x="1471" y="3350"/>
                    <a:pt x="1438" y="3383"/>
                  </a:cubicBezTo>
                  <a:cubicBezTo>
                    <a:pt x="1418" y="3403"/>
                    <a:pt x="1385" y="3416"/>
                    <a:pt x="1385" y="3449"/>
                  </a:cubicBezTo>
                  <a:cubicBezTo>
                    <a:pt x="1385" y="3495"/>
                    <a:pt x="1379" y="3528"/>
                    <a:pt x="1385" y="3581"/>
                  </a:cubicBezTo>
                  <a:cubicBezTo>
                    <a:pt x="1385" y="3594"/>
                    <a:pt x="1372" y="3601"/>
                    <a:pt x="1365" y="3621"/>
                  </a:cubicBezTo>
                  <a:cubicBezTo>
                    <a:pt x="1286" y="3951"/>
                    <a:pt x="1286" y="3951"/>
                    <a:pt x="1286" y="3951"/>
                  </a:cubicBezTo>
                  <a:cubicBezTo>
                    <a:pt x="1273" y="3951"/>
                    <a:pt x="1266" y="3951"/>
                    <a:pt x="1253" y="3951"/>
                  </a:cubicBezTo>
                  <a:cubicBezTo>
                    <a:pt x="1227" y="3951"/>
                    <a:pt x="1220" y="3964"/>
                    <a:pt x="1201" y="3970"/>
                  </a:cubicBezTo>
                  <a:cubicBezTo>
                    <a:pt x="1194" y="3977"/>
                    <a:pt x="1181" y="3977"/>
                    <a:pt x="1181" y="3990"/>
                  </a:cubicBezTo>
                  <a:cubicBezTo>
                    <a:pt x="1181" y="4036"/>
                    <a:pt x="1194" y="4069"/>
                    <a:pt x="1194" y="4115"/>
                  </a:cubicBezTo>
                  <a:cubicBezTo>
                    <a:pt x="1194" y="4128"/>
                    <a:pt x="1187" y="4135"/>
                    <a:pt x="1187" y="4148"/>
                  </a:cubicBezTo>
                  <a:cubicBezTo>
                    <a:pt x="1187" y="4201"/>
                    <a:pt x="1233" y="4227"/>
                    <a:pt x="1233" y="4280"/>
                  </a:cubicBezTo>
                  <a:cubicBezTo>
                    <a:pt x="1233" y="4353"/>
                    <a:pt x="1207" y="4392"/>
                    <a:pt x="1187" y="4465"/>
                  </a:cubicBezTo>
                  <a:cubicBezTo>
                    <a:pt x="1253" y="4669"/>
                    <a:pt x="1253" y="4669"/>
                    <a:pt x="1253" y="4669"/>
                  </a:cubicBezTo>
                  <a:lnTo>
                    <a:pt x="1253" y="4669"/>
                  </a:lnTo>
                  <a:cubicBezTo>
                    <a:pt x="1220" y="4669"/>
                    <a:pt x="1207" y="4663"/>
                    <a:pt x="1168" y="4663"/>
                  </a:cubicBezTo>
                  <a:cubicBezTo>
                    <a:pt x="1082" y="4663"/>
                    <a:pt x="1029" y="4584"/>
                    <a:pt x="1009" y="4491"/>
                  </a:cubicBezTo>
                  <a:cubicBezTo>
                    <a:pt x="996" y="4432"/>
                    <a:pt x="996" y="4392"/>
                    <a:pt x="963" y="4333"/>
                  </a:cubicBezTo>
                  <a:cubicBezTo>
                    <a:pt x="923" y="4260"/>
                    <a:pt x="897" y="4227"/>
                    <a:pt x="844" y="4162"/>
                  </a:cubicBezTo>
                  <a:cubicBezTo>
                    <a:pt x="818" y="4135"/>
                    <a:pt x="805" y="4109"/>
                    <a:pt x="772" y="4082"/>
                  </a:cubicBezTo>
                  <a:cubicBezTo>
                    <a:pt x="739" y="4056"/>
                    <a:pt x="699" y="4049"/>
                    <a:pt x="699" y="4010"/>
                  </a:cubicBezTo>
                  <a:cubicBezTo>
                    <a:pt x="699" y="3957"/>
                    <a:pt x="739" y="3944"/>
                    <a:pt x="772" y="3904"/>
                  </a:cubicBezTo>
                  <a:cubicBezTo>
                    <a:pt x="798" y="3878"/>
                    <a:pt x="798" y="3852"/>
                    <a:pt x="805" y="3819"/>
                  </a:cubicBezTo>
                  <a:cubicBezTo>
                    <a:pt x="805" y="3792"/>
                    <a:pt x="805" y="3779"/>
                    <a:pt x="818" y="3759"/>
                  </a:cubicBezTo>
                  <a:cubicBezTo>
                    <a:pt x="844" y="3733"/>
                    <a:pt x="884" y="3753"/>
                    <a:pt x="910" y="3726"/>
                  </a:cubicBezTo>
                  <a:cubicBezTo>
                    <a:pt x="923" y="3706"/>
                    <a:pt x="930" y="3687"/>
                    <a:pt x="930" y="3660"/>
                  </a:cubicBezTo>
                  <a:cubicBezTo>
                    <a:pt x="930" y="3608"/>
                    <a:pt x="910" y="3548"/>
                    <a:pt x="864" y="3548"/>
                  </a:cubicBezTo>
                  <a:cubicBezTo>
                    <a:pt x="798" y="3548"/>
                    <a:pt x="765" y="3568"/>
                    <a:pt x="699" y="3568"/>
                  </a:cubicBezTo>
                  <a:cubicBezTo>
                    <a:pt x="653" y="3568"/>
                    <a:pt x="640" y="3522"/>
                    <a:pt x="627" y="3482"/>
                  </a:cubicBezTo>
                  <a:cubicBezTo>
                    <a:pt x="607" y="3410"/>
                    <a:pt x="594" y="3363"/>
                    <a:pt x="547" y="3311"/>
                  </a:cubicBezTo>
                  <a:cubicBezTo>
                    <a:pt x="508" y="3264"/>
                    <a:pt x="488" y="3218"/>
                    <a:pt x="435" y="3185"/>
                  </a:cubicBezTo>
                  <a:cubicBezTo>
                    <a:pt x="416" y="3172"/>
                    <a:pt x="429" y="3146"/>
                    <a:pt x="416" y="3126"/>
                  </a:cubicBezTo>
                  <a:cubicBezTo>
                    <a:pt x="409" y="3100"/>
                    <a:pt x="383" y="3080"/>
                    <a:pt x="356" y="3080"/>
                  </a:cubicBezTo>
                  <a:cubicBezTo>
                    <a:pt x="350" y="3067"/>
                    <a:pt x="350" y="3067"/>
                    <a:pt x="350" y="3054"/>
                  </a:cubicBezTo>
                  <a:cubicBezTo>
                    <a:pt x="350" y="3007"/>
                    <a:pt x="389" y="2994"/>
                    <a:pt x="416" y="2955"/>
                  </a:cubicBezTo>
                  <a:cubicBezTo>
                    <a:pt x="435" y="2922"/>
                    <a:pt x="435" y="2895"/>
                    <a:pt x="455" y="2869"/>
                  </a:cubicBezTo>
                  <a:cubicBezTo>
                    <a:pt x="488" y="2823"/>
                    <a:pt x="521" y="2796"/>
                    <a:pt x="521" y="2743"/>
                  </a:cubicBezTo>
                  <a:cubicBezTo>
                    <a:pt x="521" y="2691"/>
                    <a:pt x="521" y="2658"/>
                    <a:pt x="521" y="2605"/>
                  </a:cubicBezTo>
                  <a:cubicBezTo>
                    <a:pt x="521" y="2532"/>
                    <a:pt x="561" y="2493"/>
                    <a:pt x="561" y="2420"/>
                  </a:cubicBezTo>
                  <a:cubicBezTo>
                    <a:pt x="561" y="2341"/>
                    <a:pt x="561" y="2295"/>
                    <a:pt x="561" y="2216"/>
                  </a:cubicBezTo>
                  <a:cubicBezTo>
                    <a:pt x="561" y="2150"/>
                    <a:pt x="482" y="2157"/>
                    <a:pt x="422" y="2117"/>
                  </a:cubicBezTo>
                  <a:cubicBezTo>
                    <a:pt x="422" y="2044"/>
                    <a:pt x="422" y="2044"/>
                    <a:pt x="422" y="2044"/>
                  </a:cubicBezTo>
                  <a:cubicBezTo>
                    <a:pt x="416" y="2018"/>
                    <a:pt x="416" y="2018"/>
                    <a:pt x="416" y="2018"/>
                  </a:cubicBezTo>
                  <a:cubicBezTo>
                    <a:pt x="363" y="2031"/>
                    <a:pt x="336" y="2058"/>
                    <a:pt x="284" y="2058"/>
                  </a:cubicBezTo>
                  <a:cubicBezTo>
                    <a:pt x="251" y="2058"/>
                    <a:pt x="231" y="2058"/>
                    <a:pt x="198" y="2044"/>
                  </a:cubicBezTo>
                  <a:cubicBezTo>
                    <a:pt x="185" y="2038"/>
                    <a:pt x="172" y="2025"/>
                    <a:pt x="152" y="2025"/>
                  </a:cubicBezTo>
                  <a:cubicBezTo>
                    <a:pt x="119" y="2025"/>
                    <a:pt x="105" y="2044"/>
                    <a:pt x="79" y="2058"/>
                  </a:cubicBezTo>
                  <a:cubicBezTo>
                    <a:pt x="53" y="2077"/>
                    <a:pt x="26" y="2090"/>
                    <a:pt x="0" y="2104"/>
                  </a:cubicBezTo>
                  <a:lnTo>
                    <a:pt x="0" y="2104"/>
                  </a:lnTo>
                  <a:cubicBezTo>
                    <a:pt x="26" y="2025"/>
                    <a:pt x="59" y="1985"/>
                    <a:pt x="99" y="1919"/>
                  </a:cubicBezTo>
                  <a:cubicBezTo>
                    <a:pt x="172" y="1807"/>
                    <a:pt x="244" y="1728"/>
                    <a:pt x="369" y="1728"/>
                  </a:cubicBezTo>
                  <a:cubicBezTo>
                    <a:pt x="389" y="1728"/>
                    <a:pt x="396" y="1734"/>
                    <a:pt x="409" y="1734"/>
                  </a:cubicBezTo>
                  <a:cubicBezTo>
                    <a:pt x="435" y="1734"/>
                    <a:pt x="442" y="1715"/>
                    <a:pt x="462" y="1708"/>
                  </a:cubicBezTo>
                  <a:cubicBezTo>
                    <a:pt x="501" y="1695"/>
                    <a:pt x="515" y="1682"/>
                    <a:pt x="541" y="1655"/>
                  </a:cubicBezTo>
                  <a:cubicBezTo>
                    <a:pt x="554" y="1642"/>
                    <a:pt x="547" y="1622"/>
                    <a:pt x="567" y="1609"/>
                  </a:cubicBezTo>
                  <a:cubicBezTo>
                    <a:pt x="594" y="1583"/>
                    <a:pt x="600" y="1550"/>
                    <a:pt x="640" y="1530"/>
                  </a:cubicBezTo>
                  <a:cubicBezTo>
                    <a:pt x="660" y="1523"/>
                    <a:pt x="673" y="1523"/>
                    <a:pt x="693" y="1517"/>
                  </a:cubicBezTo>
                  <a:cubicBezTo>
                    <a:pt x="752" y="1477"/>
                    <a:pt x="745" y="1424"/>
                    <a:pt x="778" y="1365"/>
                  </a:cubicBezTo>
                  <a:cubicBezTo>
                    <a:pt x="791" y="1332"/>
                    <a:pt x="798" y="1312"/>
                    <a:pt x="818" y="1286"/>
                  </a:cubicBezTo>
                  <a:cubicBezTo>
                    <a:pt x="844" y="1253"/>
                    <a:pt x="890" y="1240"/>
                    <a:pt x="890" y="1200"/>
                  </a:cubicBezTo>
                  <a:cubicBezTo>
                    <a:pt x="890" y="1180"/>
                    <a:pt x="884" y="1174"/>
                    <a:pt x="884" y="1161"/>
                  </a:cubicBezTo>
                  <a:cubicBezTo>
                    <a:pt x="884" y="1134"/>
                    <a:pt x="904" y="1128"/>
                    <a:pt x="917" y="1101"/>
                  </a:cubicBezTo>
                  <a:cubicBezTo>
                    <a:pt x="930" y="1068"/>
                    <a:pt x="930" y="1048"/>
                    <a:pt x="943" y="1015"/>
                  </a:cubicBezTo>
                  <a:cubicBezTo>
                    <a:pt x="957" y="976"/>
                    <a:pt x="963" y="949"/>
                    <a:pt x="983" y="917"/>
                  </a:cubicBezTo>
                  <a:cubicBezTo>
                    <a:pt x="996" y="883"/>
                    <a:pt x="989" y="857"/>
                    <a:pt x="1016" y="837"/>
                  </a:cubicBezTo>
                  <a:cubicBezTo>
                    <a:pt x="1049" y="811"/>
                    <a:pt x="1082" y="811"/>
                    <a:pt x="1108" y="778"/>
                  </a:cubicBezTo>
                  <a:cubicBezTo>
                    <a:pt x="1154" y="712"/>
                    <a:pt x="1148" y="653"/>
                    <a:pt x="1187" y="580"/>
                  </a:cubicBezTo>
                  <a:cubicBezTo>
                    <a:pt x="1207" y="527"/>
                    <a:pt x="1247" y="508"/>
                    <a:pt x="1247" y="448"/>
                  </a:cubicBezTo>
                  <a:cubicBezTo>
                    <a:pt x="1247" y="428"/>
                    <a:pt x="1253" y="415"/>
                    <a:pt x="1240" y="395"/>
                  </a:cubicBezTo>
                  <a:cubicBezTo>
                    <a:pt x="1233" y="369"/>
                    <a:pt x="1201" y="369"/>
                    <a:pt x="1201" y="343"/>
                  </a:cubicBezTo>
                  <a:cubicBezTo>
                    <a:pt x="1201" y="296"/>
                    <a:pt x="1240" y="283"/>
                    <a:pt x="1260" y="244"/>
                  </a:cubicBezTo>
                  <a:cubicBezTo>
                    <a:pt x="1293" y="151"/>
                    <a:pt x="1300" y="99"/>
                    <a:pt x="1332"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9" name="Freeform 26">
              <a:extLst>
                <a:ext uri="{FF2B5EF4-FFF2-40B4-BE49-F238E27FC236}">
                  <a16:creationId xmlns:a16="http://schemas.microsoft.com/office/drawing/2014/main" id="{A028E95E-666D-491B-85C2-57867819E367}"/>
                </a:ext>
              </a:extLst>
            </p:cNvPr>
            <p:cNvSpPr>
              <a:spLocks noChangeArrowheads="1"/>
            </p:cNvSpPr>
            <p:nvPr/>
          </p:nvSpPr>
          <p:spPr bwMode="auto">
            <a:xfrm>
              <a:off x="8401298" y="4989507"/>
              <a:ext cx="1006409" cy="1408112"/>
            </a:xfrm>
            <a:custGeom>
              <a:avLst/>
              <a:gdLst>
                <a:gd name="T0" fmla="*/ 2256 w 2797"/>
                <a:gd name="T1" fmla="*/ 0 h 3912"/>
                <a:gd name="T2" fmla="*/ 2480 w 2797"/>
                <a:gd name="T3" fmla="*/ 105 h 3912"/>
                <a:gd name="T4" fmla="*/ 2519 w 2797"/>
                <a:gd name="T5" fmla="*/ 92 h 3912"/>
                <a:gd name="T6" fmla="*/ 2506 w 2797"/>
                <a:gd name="T7" fmla="*/ 343 h 3912"/>
                <a:gd name="T8" fmla="*/ 2638 w 2797"/>
                <a:gd name="T9" fmla="*/ 488 h 3912"/>
                <a:gd name="T10" fmla="*/ 2658 w 2797"/>
                <a:gd name="T11" fmla="*/ 633 h 3912"/>
                <a:gd name="T12" fmla="*/ 2572 w 2797"/>
                <a:gd name="T13" fmla="*/ 791 h 3912"/>
                <a:gd name="T14" fmla="*/ 2506 w 2797"/>
                <a:gd name="T15" fmla="*/ 1121 h 3912"/>
                <a:gd name="T16" fmla="*/ 2533 w 2797"/>
                <a:gd name="T17" fmla="*/ 1279 h 3912"/>
                <a:gd name="T18" fmla="*/ 2533 w 2797"/>
                <a:gd name="T19" fmla="*/ 1787 h 3912"/>
                <a:gd name="T20" fmla="*/ 2526 w 2797"/>
                <a:gd name="T21" fmla="*/ 1965 h 3912"/>
                <a:gd name="T22" fmla="*/ 2691 w 2797"/>
                <a:gd name="T23" fmla="*/ 2091 h 3912"/>
                <a:gd name="T24" fmla="*/ 2770 w 2797"/>
                <a:gd name="T25" fmla="*/ 2302 h 3912"/>
                <a:gd name="T26" fmla="*/ 2796 w 2797"/>
                <a:gd name="T27" fmla="*/ 2427 h 3912"/>
                <a:gd name="T28" fmla="*/ 2658 w 2797"/>
                <a:gd name="T29" fmla="*/ 2519 h 3912"/>
                <a:gd name="T30" fmla="*/ 2704 w 2797"/>
                <a:gd name="T31" fmla="*/ 2664 h 3912"/>
                <a:gd name="T32" fmla="*/ 2671 w 2797"/>
                <a:gd name="T33" fmla="*/ 2783 h 3912"/>
                <a:gd name="T34" fmla="*/ 2493 w 2797"/>
                <a:gd name="T35" fmla="*/ 2974 h 3912"/>
                <a:gd name="T36" fmla="*/ 2354 w 2797"/>
                <a:gd name="T37" fmla="*/ 3060 h 3912"/>
                <a:gd name="T38" fmla="*/ 2183 w 2797"/>
                <a:gd name="T39" fmla="*/ 3205 h 3912"/>
                <a:gd name="T40" fmla="*/ 1965 w 2797"/>
                <a:gd name="T41" fmla="*/ 3225 h 3912"/>
                <a:gd name="T42" fmla="*/ 1688 w 2797"/>
                <a:gd name="T43" fmla="*/ 3324 h 3912"/>
                <a:gd name="T44" fmla="*/ 1411 w 2797"/>
                <a:gd name="T45" fmla="*/ 3324 h 3912"/>
                <a:gd name="T46" fmla="*/ 1240 w 2797"/>
                <a:gd name="T47" fmla="*/ 3218 h 3912"/>
                <a:gd name="T48" fmla="*/ 1022 w 2797"/>
                <a:gd name="T49" fmla="*/ 3265 h 3912"/>
                <a:gd name="T50" fmla="*/ 1088 w 2797"/>
                <a:gd name="T51" fmla="*/ 3522 h 3912"/>
                <a:gd name="T52" fmla="*/ 864 w 2797"/>
                <a:gd name="T53" fmla="*/ 3812 h 3912"/>
                <a:gd name="T54" fmla="*/ 600 w 2797"/>
                <a:gd name="T55" fmla="*/ 3911 h 3912"/>
                <a:gd name="T56" fmla="*/ 171 w 2797"/>
                <a:gd name="T57" fmla="*/ 3680 h 3912"/>
                <a:gd name="T58" fmla="*/ 72 w 2797"/>
                <a:gd name="T59" fmla="*/ 3594 h 3912"/>
                <a:gd name="T60" fmla="*/ 52 w 2797"/>
                <a:gd name="T61" fmla="*/ 3205 h 3912"/>
                <a:gd name="T62" fmla="*/ 13 w 2797"/>
                <a:gd name="T63" fmla="*/ 3040 h 3912"/>
                <a:gd name="T64" fmla="*/ 20 w 2797"/>
                <a:gd name="T65" fmla="*/ 2895 h 3912"/>
                <a:gd name="T66" fmla="*/ 105 w 2797"/>
                <a:gd name="T67" fmla="*/ 2876 h 3912"/>
                <a:gd name="T68" fmla="*/ 204 w 2797"/>
                <a:gd name="T69" fmla="*/ 2506 h 3912"/>
                <a:gd name="T70" fmla="*/ 257 w 2797"/>
                <a:gd name="T71" fmla="*/ 2308 h 3912"/>
                <a:gd name="T72" fmla="*/ 461 w 2797"/>
                <a:gd name="T73" fmla="*/ 2282 h 3912"/>
                <a:gd name="T74" fmla="*/ 653 w 2797"/>
                <a:gd name="T75" fmla="*/ 2236 h 3912"/>
                <a:gd name="T76" fmla="*/ 811 w 2797"/>
                <a:gd name="T77" fmla="*/ 2117 h 3912"/>
                <a:gd name="T78" fmla="*/ 923 w 2797"/>
                <a:gd name="T79" fmla="*/ 2018 h 3912"/>
                <a:gd name="T80" fmla="*/ 1114 w 2797"/>
                <a:gd name="T81" fmla="*/ 1919 h 3912"/>
                <a:gd name="T82" fmla="*/ 1391 w 2797"/>
                <a:gd name="T83" fmla="*/ 1998 h 3912"/>
                <a:gd name="T84" fmla="*/ 1589 w 2797"/>
                <a:gd name="T85" fmla="*/ 1886 h 3912"/>
                <a:gd name="T86" fmla="*/ 1603 w 2797"/>
                <a:gd name="T87" fmla="*/ 1741 h 3912"/>
                <a:gd name="T88" fmla="*/ 1504 w 2797"/>
                <a:gd name="T89" fmla="*/ 1563 h 3912"/>
                <a:gd name="T90" fmla="*/ 1510 w 2797"/>
                <a:gd name="T91" fmla="*/ 1451 h 3912"/>
                <a:gd name="T92" fmla="*/ 1616 w 2797"/>
                <a:gd name="T93" fmla="*/ 1306 h 3912"/>
                <a:gd name="T94" fmla="*/ 1695 w 2797"/>
                <a:gd name="T95" fmla="*/ 1042 h 3912"/>
                <a:gd name="T96" fmla="*/ 1629 w 2797"/>
                <a:gd name="T97" fmla="*/ 884 h 3912"/>
                <a:gd name="T98" fmla="*/ 1629 w 2797"/>
                <a:gd name="T99" fmla="*/ 692 h 3912"/>
                <a:gd name="T100" fmla="*/ 1688 w 2797"/>
                <a:gd name="T101" fmla="*/ 587 h 3912"/>
                <a:gd name="T102" fmla="*/ 1787 w 2797"/>
                <a:gd name="T103" fmla="*/ 369 h 3912"/>
                <a:gd name="T104" fmla="*/ 1899 w 2797"/>
                <a:gd name="T105" fmla="*/ 316 h 3912"/>
                <a:gd name="T106" fmla="*/ 2104 w 2797"/>
                <a:gd name="T107" fmla="*/ 178 h 3912"/>
                <a:gd name="T108" fmla="*/ 2256 w 2797"/>
                <a:gd name="T109" fmla="*/ 0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7" h="3912">
                  <a:moveTo>
                    <a:pt x="2256" y="0"/>
                  </a:moveTo>
                  <a:lnTo>
                    <a:pt x="2256" y="0"/>
                  </a:lnTo>
                  <a:cubicBezTo>
                    <a:pt x="2275" y="13"/>
                    <a:pt x="2295" y="26"/>
                    <a:pt x="2321" y="39"/>
                  </a:cubicBezTo>
                  <a:cubicBezTo>
                    <a:pt x="2381" y="72"/>
                    <a:pt x="2414" y="105"/>
                    <a:pt x="2480" y="105"/>
                  </a:cubicBezTo>
                  <a:cubicBezTo>
                    <a:pt x="2493" y="105"/>
                    <a:pt x="2500" y="92"/>
                    <a:pt x="2519" y="92"/>
                  </a:cubicBezTo>
                  <a:lnTo>
                    <a:pt x="2519" y="92"/>
                  </a:lnTo>
                  <a:cubicBezTo>
                    <a:pt x="2526" y="118"/>
                    <a:pt x="2519" y="145"/>
                    <a:pt x="2519" y="171"/>
                  </a:cubicBezTo>
                  <a:cubicBezTo>
                    <a:pt x="2519" y="237"/>
                    <a:pt x="2506" y="277"/>
                    <a:pt x="2506" y="343"/>
                  </a:cubicBezTo>
                  <a:cubicBezTo>
                    <a:pt x="2506" y="356"/>
                    <a:pt x="2526" y="362"/>
                    <a:pt x="2533" y="376"/>
                  </a:cubicBezTo>
                  <a:cubicBezTo>
                    <a:pt x="2559" y="429"/>
                    <a:pt x="2592" y="455"/>
                    <a:pt x="2638" y="488"/>
                  </a:cubicBezTo>
                  <a:cubicBezTo>
                    <a:pt x="2658" y="508"/>
                    <a:pt x="2678" y="521"/>
                    <a:pt x="2678" y="547"/>
                  </a:cubicBezTo>
                  <a:cubicBezTo>
                    <a:pt x="2678" y="580"/>
                    <a:pt x="2664" y="600"/>
                    <a:pt x="2658" y="633"/>
                  </a:cubicBezTo>
                  <a:cubicBezTo>
                    <a:pt x="2658" y="672"/>
                    <a:pt x="2671" y="699"/>
                    <a:pt x="2645" y="725"/>
                  </a:cubicBezTo>
                  <a:cubicBezTo>
                    <a:pt x="2618" y="752"/>
                    <a:pt x="2585" y="758"/>
                    <a:pt x="2572" y="791"/>
                  </a:cubicBezTo>
                  <a:cubicBezTo>
                    <a:pt x="2546" y="870"/>
                    <a:pt x="2546" y="916"/>
                    <a:pt x="2533" y="996"/>
                  </a:cubicBezTo>
                  <a:cubicBezTo>
                    <a:pt x="2526" y="1048"/>
                    <a:pt x="2506" y="1075"/>
                    <a:pt x="2506" y="1121"/>
                  </a:cubicBezTo>
                  <a:cubicBezTo>
                    <a:pt x="2506" y="1147"/>
                    <a:pt x="2533" y="1161"/>
                    <a:pt x="2533" y="1194"/>
                  </a:cubicBezTo>
                  <a:cubicBezTo>
                    <a:pt x="2533" y="1227"/>
                    <a:pt x="2533" y="1246"/>
                    <a:pt x="2533" y="1279"/>
                  </a:cubicBezTo>
                  <a:cubicBezTo>
                    <a:pt x="2533" y="1405"/>
                    <a:pt x="2447" y="1471"/>
                    <a:pt x="2447" y="1602"/>
                  </a:cubicBezTo>
                  <a:cubicBezTo>
                    <a:pt x="2447" y="1682"/>
                    <a:pt x="2533" y="1708"/>
                    <a:pt x="2533" y="1787"/>
                  </a:cubicBezTo>
                  <a:cubicBezTo>
                    <a:pt x="2533" y="1820"/>
                    <a:pt x="2526" y="1840"/>
                    <a:pt x="2526" y="1866"/>
                  </a:cubicBezTo>
                  <a:cubicBezTo>
                    <a:pt x="2526" y="1906"/>
                    <a:pt x="2526" y="1926"/>
                    <a:pt x="2526" y="1965"/>
                  </a:cubicBezTo>
                  <a:cubicBezTo>
                    <a:pt x="2526" y="1998"/>
                    <a:pt x="2519" y="2044"/>
                    <a:pt x="2559" y="2058"/>
                  </a:cubicBezTo>
                  <a:cubicBezTo>
                    <a:pt x="2605" y="2077"/>
                    <a:pt x="2638" y="2077"/>
                    <a:pt x="2691" y="2091"/>
                  </a:cubicBezTo>
                  <a:cubicBezTo>
                    <a:pt x="2730" y="2104"/>
                    <a:pt x="2770" y="2117"/>
                    <a:pt x="2770" y="2163"/>
                  </a:cubicBezTo>
                  <a:cubicBezTo>
                    <a:pt x="2770" y="2216"/>
                    <a:pt x="2770" y="2249"/>
                    <a:pt x="2770" y="2302"/>
                  </a:cubicBezTo>
                  <a:cubicBezTo>
                    <a:pt x="2770" y="2348"/>
                    <a:pt x="2783" y="2374"/>
                    <a:pt x="2796" y="2427"/>
                  </a:cubicBezTo>
                  <a:lnTo>
                    <a:pt x="2796" y="2427"/>
                  </a:lnTo>
                  <a:cubicBezTo>
                    <a:pt x="2744" y="2440"/>
                    <a:pt x="2711" y="2440"/>
                    <a:pt x="2658" y="2440"/>
                  </a:cubicBezTo>
                  <a:cubicBezTo>
                    <a:pt x="2658" y="2466"/>
                    <a:pt x="2658" y="2486"/>
                    <a:pt x="2658" y="2519"/>
                  </a:cubicBezTo>
                  <a:cubicBezTo>
                    <a:pt x="2658" y="2565"/>
                    <a:pt x="2671" y="2592"/>
                    <a:pt x="2684" y="2638"/>
                  </a:cubicBezTo>
                  <a:cubicBezTo>
                    <a:pt x="2691" y="2645"/>
                    <a:pt x="2704" y="2651"/>
                    <a:pt x="2704" y="2664"/>
                  </a:cubicBezTo>
                  <a:cubicBezTo>
                    <a:pt x="2704" y="2691"/>
                    <a:pt x="2704" y="2704"/>
                    <a:pt x="2704" y="2730"/>
                  </a:cubicBezTo>
                  <a:cubicBezTo>
                    <a:pt x="2704" y="2757"/>
                    <a:pt x="2684" y="2763"/>
                    <a:pt x="2671" y="2783"/>
                  </a:cubicBezTo>
                  <a:cubicBezTo>
                    <a:pt x="2651" y="2809"/>
                    <a:pt x="2638" y="2823"/>
                    <a:pt x="2618" y="2849"/>
                  </a:cubicBezTo>
                  <a:cubicBezTo>
                    <a:pt x="2572" y="2895"/>
                    <a:pt x="2552" y="2948"/>
                    <a:pt x="2493" y="2974"/>
                  </a:cubicBezTo>
                  <a:cubicBezTo>
                    <a:pt x="2434" y="3007"/>
                    <a:pt x="2387" y="3007"/>
                    <a:pt x="2354" y="3060"/>
                  </a:cubicBezTo>
                  <a:lnTo>
                    <a:pt x="2354" y="3060"/>
                  </a:lnTo>
                  <a:cubicBezTo>
                    <a:pt x="2308" y="3080"/>
                    <a:pt x="2275" y="3087"/>
                    <a:pt x="2242" y="3120"/>
                  </a:cubicBezTo>
                  <a:cubicBezTo>
                    <a:pt x="2216" y="3146"/>
                    <a:pt x="2216" y="3185"/>
                    <a:pt x="2183" y="3205"/>
                  </a:cubicBezTo>
                  <a:cubicBezTo>
                    <a:pt x="2150" y="3232"/>
                    <a:pt x="2124" y="3225"/>
                    <a:pt x="2084" y="3225"/>
                  </a:cubicBezTo>
                  <a:cubicBezTo>
                    <a:pt x="2038" y="3225"/>
                    <a:pt x="2011" y="3225"/>
                    <a:pt x="1965" y="3225"/>
                  </a:cubicBezTo>
                  <a:cubicBezTo>
                    <a:pt x="1932" y="3271"/>
                    <a:pt x="1913" y="3324"/>
                    <a:pt x="1853" y="3324"/>
                  </a:cubicBezTo>
                  <a:cubicBezTo>
                    <a:pt x="1787" y="3324"/>
                    <a:pt x="1754" y="3324"/>
                    <a:pt x="1688" y="3324"/>
                  </a:cubicBezTo>
                  <a:cubicBezTo>
                    <a:pt x="1642" y="3324"/>
                    <a:pt x="1629" y="3363"/>
                    <a:pt x="1583" y="3363"/>
                  </a:cubicBezTo>
                  <a:cubicBezTo>
                    <a:pt x="1517" y="3363"/>
                    <a:pt x="1477" y="3350"/>
                    <a:pt x="1411" y="3324"/>
                  </a:cubicBezTo>
                  <a:cubicBezTo>
                    <a:pt x="1372" y="3304"/>
                    <a:pt x="1345" y="3304"/>
                    <a:pt x="1312" y="3278"/>
                  </a:cubicBezTo>
                  <a:cubicBezTo>
                    <a:pt x="1286" y="3258"/>
                    <a:pt x="1273" y="3218"/>
                    <a:pt x="1240" y="3218"/>
                  </a:cubicBezTo>
                  <a:cubicBezTo>
                    <a:pt x="1174" y="3218"/>
                    <a:pt x="1141" y="3238"/>
                    <a:pt x="1081" y="3258"/>
                  </a:cubicBezTo>
                  <a:cubicBezTo>
                    <a:pt x="1062" y="3258"/>
                    <a:pt x="1042" y="3251"/>
                    <a:pt x="1022" y="3265"/>
                  </a:cubicBezTo>
                  <a:cubicBezTo>
                    <a:pt x="1002" y="3284"/>
                    <a:pt x="1009" y="3311"/>
                    <a:pt x="1009" y="3337"/>
                  </a:cubicBezTo>
                  <a:cubicBezTo>
                    <a:pt x="1009" y="3416"/>
                    <a:pt x="1088" y="3443"/>
                    <a:pt x="1088" y="3522"/>
                  </a:cubicBezTo>
                  <a:cubicBezTo>
                    <a:pt x="1088" y="3627"/>
                    <a:pt x="1029" y="3687"/>
                    <a:pt x="943" y="3753"/>
                  </a:cubicBezTo>
                  <a:cubicBezTo>
                    <a:pt x="910" y="3773"/>
                    <a:pt x="897" y="3799"/>
                    <a:pt x="864" y="3812"/>
                  </a:cubicBezTo>
                  <a:cubicBezTo>
                    <a:pt x="798" y="3845"/>
                    <a:pt x="765" y="3852"/>
                    <a:pt x="699" y="3878"/>
                  </a:cubicBezTo>
                  <a:cubicBezTo>
                    <a:pt x="659" y="3891"/>
                    <a:pt x="639" y="3911"/>
                    <a:pt x="600" y="3911"/>
                  </a:cubicBezTo>
                  <a:cubicBezTo>
                    <a:pt x="481" y="3911"/>
                    <a:pt x="461" y="3779"/>
                    <a:pt x="349" y="3739"/>
                  </a:cubicBezTo>
                  <a:cubicBezTo>
                    <a:pt x="283" y="3720"/>
                    <a:pt x="237" y="3720"/>
                    <a:pt x="171" y="3680"/>
                  </a:cubicBezTo>
                  <a:cubicBezTo>
                    <a:pt x="132" y="3654"/>
                    <a:pt x="112" y="3621"/>
                    <a:pt x="72" y="3594"/>
                  </a:cubicBezTo>
                  <a:lnTo>
                    <a:pt x="72" y="3594"/>
                  </a:lnTo>
                  <a:cubicBezTo>
                    <a:pt x="6" y="3390"/>
                    <a:pt x="6" y="3390"/>
                    <a:pt x="6" y="3390"/>
                  </a:cubicBezTo>
                  <a:cubicBezTo>
                    <a:pt x="26" y="3317"/>
                    <a:pt x="52" y="3278"/>
                    <a:pt x="52" y="3205"/>
                  </a:cubicBezTo>
                  <a:cubicBezTo>
                    <a:pt x="52" y="3152"/>
                    <a:pt x="6" y="3126"/>
                    <a:pt x="6" y="3073"/>
                  </a:cubicBezTo>
                  <a:cubicBezTo>
                    <a:pt x="6" y="3060"/>
                    <a:pt x="13" y="3053"/>
                    <a:pt x="13" y="3040"/>
                  </a:cubicBezTo>
                  <a:cubicBezTo>
                    <a:pt x="13" y="2994"/>
                    <a:pt x="0" y="2961"/>
                    <a:pt x="0" y="2915"/>
                  </a:cubicBezTo>
                  <a:cubicBezTo>
                    <a:pt x="0" y="2902"/>
                    <a:pt x="13" y="2902"/>
                    <a:pt x="20" y="2895"/>
                  </a:cubicBezTo>
                  <a:cubicBezTo>
                    <a:pt x="39" y="2889"/>
                    <a:pt x="46" y="2876"/>
                    <a:pt x="72" y="2876"/>
                  </a:cubicBezTo>
                  <a:cubicBezTo>
                    <a:pt x="85" y="2876"/>
                    <a:pt x="92" y="2876"/>
                    <a:pt x="105" y="2876"/>
                  </a:cubicBezTo>
                  <a:cubicBezTo>
                    <a:pt x="184" y="2546"/>
                    <a:pt x="184" y="2546"/>
                    <a:pt x="184" y="2546"/>
                  </a:cubicBezTo>
                  <a:cubicBezTo>
                    <a:pt x="191" y="2526"/>
                    <a:pt x="204" y="2519"/>
                    <a:pt x="204" y="2506"/>
                  </a:cubicBezTo>
                  <a:cubicBezTo>
                    <a:pt x="198" y="2453"/>
                    <a:pt x="204" y="2420"/>
                    <a:pt x="204" y="2374"/>
                  </a:cubicBezTo>
                  <a:cubicBezTo>
                    <a:pt x="204" y="2341"/>
                    <a:pt x="237" y="2328"/>
                    <a:pt x="257" y="2308"/>
                  </a:cubicBezTo>
                  <a:cubicBezTo>
                    <a:pt x="290" y="2275"/>
                    <a:pt x="330" y="2269"/>
                    <a:pt x="376" y="2269"/>
                  </a:cubicBezTo>
                  <a:cubicBezTo>
                    <a:pt x="409" y="2269"/>
                    <a:pt x="428" y="2282"/>
                    <a:pt x="461" y="2282"/>
                  </a:cubicBezTo>
                  <a:cubicBezTo>
                    <a:pt x="527" y="2282"/>
                    <a:pt x="560" y="2236"/>
                    <a:pt x="626" y="2236"/>
                  </a:cubicBezTo>
                  <a:cubicBezTo>
                    <a:pt x="633" y="2236"/>
                    <a:pt x="639" y="2236"/>
                    <a:pt x="653" y="2236"/>
                  </a:cubicBezTo>
                  <a:cubicBezTo>
                    <a:pt x="699" y="2203"/>
                    <a:pt x="712" y="2183"/>
                    <a:pt x="758" y="2150"/>
                  </a:cubicBezTo>
                  <a:cubicBezTo>
                    <a:pt x="778" y="2137"/>
                    <a:pt x="785" y="2124"/>
                    <a:pt x="811" y="2117"/>
                  </a:cubicBezTo>
                  <a:cubicBezTo>
                    <a:pt x="844" y="2104"/>
                    <a:pt x="877" y="2117"/>
                    <a:pt x="897" y="2091"/>
                  </a:cubicBezTo>
                  <a:cubicBezTo>
                    <a:pt x="917" y="2064"/>
                    <a:pt x="903" y="2044"/>
                    <a:pt x="923" y="2018"/>
                  </a:cubicBezTo>
                  <a:cubicBezTo>
                    <a:pt x="956" y="1979"/>
                    <a:pt x="989" y="1972"/>
                    <a:pt x="1042" y="1959"/>
                  </a:cubicBezTo>
                  <a:cubicBezTo>
                    <a:pt x="1075" y="1952"/>
                    <a:pt x="1088" y="1919"/>
                    <a:pt x="1114" y="1919"/>
                  </a:cubicBezTo>
                  <a:cubicBezTo>
                    <a:pt x="1174" y="1919"/>
                    <a:pt x="1207" y="1939"/>
                    <a:pt x="1266" y="1959"/>
                  </a:cubicBezTo>
                  <a:cubicBezTo>
                    <a:pt x="1312" y="1972"/>
                    <a:pt x="1345" y="1972"/>
                    <a:pt x="1391" y="1998"/>
                  </a:cubicBezTo>
                  <a:cubicBezTo>
                    <a:pt x="1424" y="2011"/>
                    <a:pt x="1438" y="2038"/>
                    <a:pt x="1477" y="2038"/>
                  </a:cubicBezTo>
                  <a:cubicBezTo>
                    <a:pt x="1550" y="2038"/>
                    <a:pt x="1576" y="1959"/>
                    <a:pt x="1589" y="1886"/>
                  </a:cubicBezTo>
                  <a:cubicBezTo>
                    <a:pt x="1589" y="1853"/>
                    <a:pt x="1603" y="1840"/>
                    <a:pt x="1603" y="1813"/>
                  </a:cubicBezTo>
                  <a:cubicBezTo>
                    <a:pt x="1603" y="1787"/>
                    <a:pt x="1603" y="1767"/>
                    <a:pt x="1603" y="1741"/>
                  </a:cubicBezTo>
                  <a:cubicBezTo>
                    <a:pt x="1603" y="1682"/>
                    <a:pt x="1536" y="1668"/>
                    <a:pt x="1510" y="1616"/>
                  </a:cubicBezTo>
                  <a:cubicBezTo>
                    <a:pt x="1497" y="1602"/>
                    <a:pt x="1504" y="1583"/>
                    <a:pt x="1504" y="1563"/>
                  </a:cubicBezTo>
                  <a:cubicBezTo>
                    <a:pt x="1504" y="1543"/>
                    <a:pt x="1504" y="1537"/>
                    <a:pt x="1504" y="1517"/>
                  </a:cubicBezTo>
                  <a:cubicBezTo>
                    <a:pt x="1504" y="1490"/>
                    <a:pt x="1510" y="1477"/>
                    <a:pt x="1510" y="1451"/>
                  </a:cubicBezTo>
                  <a:cubicBezTo>
                    <a:pt x="1510" y="1405"/>
                    <a:pt x="1550" y="1385"/>
                    <a:pt x="1583" y="1365"/>
                  </a:cubicBezTo>
                  <a:cubicBezTo>
                    <a:pt x="1603" y="1345"/>
                    <a:pt x="1609" y="1326"/>
                    <a:pt x="1616" y="1306"/>
                  </a:cubicBezTo>
                  <a:cubicBezTo>
                    <a:pt x="1622" y="1286"/>
                    <a:pt x="1635" y="1279"/>
                    <a:pt x="1642" y="1259"/>
                  </a:cubicBezTo>
                  <a:cubicBezTo>
                    <a:pt x="1668" y="1180"/>
                    <a:pt x="1695" y="1134"/>
                    <a:pt x="1695" y="1042"/>
                  </a:cubicBezTo>
                  <a:cubicBezTo>
                    <a:pt x="1695" y="989"/>
                    <a:pt x="1682" y="956"/>
                    <a:pt x="1655" y="916"/>
                  </a:cubicBezTo>
                  <a:cubicBezTo>
                    <a:pt x="1649" y="903"/>
                    <a:pt x="1629" y="903"/>
                    <a:pt x="1629" y="884"/>
                  </a:cubicBezTo>
                  <a:cubicBezTo>
                    <a:pt x="1629" y="844"/>
                    <a:pt x="1662" y="818"/>
                    <a:pt x="1662" y="771"/>
                  </a:cubicBezTo>
                  <a:cubicBezTo>
                    <a:pt x="1662" y="739"/>
                    <a:pt x="1655" y="719"/>
                    <a:pt x="1629" y="692"/>
                  </a:cubicBezTo>
                  <a:cubicBezTo>
                    <a:pt x="1629" y="679"/>
                    <a:pt x="1609" y="679"/>
                    <a:pt x="1609" y="672"/>
                  </a:cubicBezTo>
                  <a:cubicBezTo>
                    <a:pt x="1609" y="626"/>
                    <a:pt x="1655" y="613"/>
                    <a:pt x="1688" y="587"/>
                  </a:cubicBezTo>
                  <a:cubicBezTo>
                    <a:pt x="1721" y="554"/>
                    <a:pt x="1741" y="534"/>
                    <a:pt x="1754" y="488"/>
                  </a:cubicBezTo>
                  <a:cubicBezTo>
                    <a:pt x="1767" y="442"/>
                    <a:pt x="1774" y="415"/>
                    <a:pt x="1787" y="369"/>
                  </a:cubicBezTo>
                  <a:cubicBezTo>
                    <a:pt x="1800" y="336"/>
                    <a:pt x="1814" y="297"/>
                    <a:pt x="1847" y="297"/>
                  </a:cubicBezTo>
                  <a:cubicBezTo>
                    <a:pt x="1873" y="297"/>
                    <a:pt x="1879" y="316"/>
                    <a:pt x="1899" y="316"/>
                  </a:cubicBezTo>
                  <a:cubicBezTo>
                    <a:pt x="1952" y="316"/>
                    <a:pt x="1965" y="264"/>
                    <a:pt x="1992" y="231"/>
                  </a:cubicBezTo>
                  <a:cubicBezTo>
                    <a:pt x="2018" y="191"/>
                    <a:pt x="2058" y="185"/>
                    <a:pt x="2104" y="178"/>
                  </a:cubicBezTo>
                  <a:cubicBezTo>
                    <a:pt x="2137" y="178"/>
                    <a:pt x="2163" y="178"/>
                    <a:pt x="2190" y="158"/>
                  </a:cubicBezTo>
                  <a:cubicBezTo>
                    <a:pt x="2236" y="118"/>
                    <a:pt x="2229" y="59"/>
                    <a:pt x="2256"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0" name="Freeform 27">
              <a:extLst>
                <a:ext uri="{FF2B5EF4-FFF2-40B4-BE49-F238E27FC236}">
                  <a16:creationId xmlns:a16="http://schemas.microsoft.com/office/drawing/2014/main" id="{12854047-159D-40E4-9E5F-9E875D6DA634}"/>
                </a:ext>
              </a:extLst>
            </p:cNvPr>
            <p:cNvSpPr>
              <a:spLocks noChangeArrowheads="1"/>
            </p:cNvSpPr>
            <p:nvPr/>
          </p:nvSpPr>
          <p:spPr bwMode="auto">
            <a:xfrm>
              <a:off x="5553507" y="5675307"/>
              <a:ext cx="2108063" cy="1935162"/>
            </a:xfrm>
            <a:custGeom>
              <a:avLst/>
              <a:gdLst>
                <a:gd name="T0" fmla="*/ 5777 w 5857"/>
                <a:gd name="T1" fmla="*/ 1385 h 5375"/>
                <a:gd name="T2" fmla="*/ 5829 w 5857"/>
                <a:gd name="T3" fmla="*/ 1675 h 5375"/>
                <a:gd name="T4" fmla="*/ 5777 w 5857"/>
                <a:gd name="T5" fmla="*/ 1972 h 5375"/>
                <a:gd name="T6" fmla="*/ 5803 w 5857"/>
                <a:gd name="T7" fmla="*/ 2216 h 5375"/>
                <a:gd name="T8" fmla="*/ 5750 w 5857"/>
                <a:gd name="T9" fmla="*/ 2440 h 5375"/>
                <a:gd name="T10" fmla="*/ 5678 w 5857"/>
                <a:gd name="T11" fmla="*/ 2665 h 5375"/>
                <a:gd name="T12" fmla="*/ 5473 w 5857"/>
                <a:gd name="T13" fmla="*/ 3073 h 5375"/>
                <a:gd name="T14" fmla="*/ 5387 w 5857"/>
                <a:gd name="T15" fmla="*/ 3324 h 5375"/>
                <a:gd name="T16" fmla="*/ 5328 w 5857"/>
                <a:gd name="T17" fmla="*/ 3555 h 5375"/>
                <a:gd name="T18" fmla="*/ 5262 w 5857"/>
                <a:gd name="T19" fmla="*/ 3824 h 5375"/>
                <a:gd name="T20" fmla="*/ 5091 w 5857"/>
                <a:gd name="T21" fmla="*/ 4055 h 5375"/>
                <a:gd name="T22" fmla="*/ 4946 w 5857"/>
                <a:gd name="T23" fmla="*/ 4101 h 5375"/>
                <a:gd name="T24" fmla="*/ 4873 w 5857"/>
                <a:gd name="T25" fmla="*/ 4293 h 5375"/>
                <a:gd name="T26" fmla="*/ 4662 w 5857"/>
                <a:gd name="T27" fmla="*/ 4458 h 5375"/>
                <a:gd name="T28" fmla="*/ 4530 w 5857"/>
                <a:gd name="T29" fmla="*/ 4517 h 5375"/>
                <a:gd name="T30" fmla="*/ 4405 w 5857"/>
                <a:gd name="T31" fmla="*/ 4596 h 5375"/>
                <a:gd name="T32" fmla="*/ 4365 w 5857"/>
                <a:gd name="T33" fmla="*/ 4781 h 5375"/>
                <a:gd name="T34" fmla="*/ 4121 w 5857"/>
                <a:gd name="T35" fmla="*/ 5012 h 5375"/>
                <a:gd name="T36" fmla="*/ 4088 w 5857"/>
                <a:gd name="T37" fmla="*/ 5183 h 5375"/>
                <a:gd name="T38" fmla="*/ 4128 w 5857"/>
                <a:gd name="T39" fmla="*/ 5328 h 5375"/>
                <a:gd name="T40" fmla="*/ 3982 w 5857"/>
                <a:gd name="T41" fmla="*/ 5262 h 5375"/>
                <a:gd name="T42" fmla="*/ 3877 w 5857"/>
                <a:gd name="T43" fmla="*/ 5150 h 5375"/>
                <a:gd name="T44" fmla="*/ 3515 w 5857"/>
                <a:gd name="T45" fmla="*/ 5111 h 5375"/>
                <a:gd name="T46" fmla="*/ 3284 w 5857"/>
                <a:gd name="T47" fmla="*/ 5117 h 5375"/>
                <a:gd name="T48" fmla="*/ 3040 w 5857"/>
                <a:gd name="T49" fmla="*/ 5256 h 5375"/>
                <a:gd name="T50" fmla="*/ 2790 w 5857"/>
                <a:gd name="T51" fmla="*/ 5183 h 5375"/>
                <a:gd name="T52" fmla="*/ 2750 w 5857"/>
                <a:gd name="T53" fmla="*/ 5124 h 5375"/>
                <a:gd name="T54" fmla="*/ 2486 w 5857"/>
                <a:gd name="T55" fmla="*/ 5209 h 5375"/>
                <a:gd name="T56" fmla="*/ 2308 w 5857"/>
                <a:gd name="T57" fmla="*/ 5308 h 5375"/>
                <a:gd name="T58" fmla="*/ 2051 w 5857"/>
                <a:gd name="T59" fmla="*/ 5328 h 5375"/>
                <a:gd name="T60" fmla="*/ 1932 w 5857"/>
                <a:gd name="T61" fmla="*/ 5176 h 5375"/>
                <a:gd name="T62" fmla="*/ 1879 w 5857"/>
                <a:gd name="T63" fmla="*/ 5190 h 5375"/>
                <a:gd name="T64" fmla="*/ 1827 w 5857"/>
                <a:gd name="T65" fmla="*/ 5091 h 5375"/>
                <a:gd name="T66" fmla="*/ 1616 w 5857"/>
                <a:gd name="T67" fmla="*/ 4919 h 5375"/>
                <a:gd name="T68" fmla="*/ 1589 w 5857"/>
                <a:gd name="T69" fmla="*/ 4787 h 5375"/>
                <a:gd name="T70" fmla="*/ 1655 w 5857"/>
                <a:gd name="T71" fmla="*/ 4458 h 5375"/>
                <a:gd name="T72" fmla="*/ 1404 w 5857"/>
                <a:gd name="T73" fmla="*/ 4477 h 5375"/>
                <a:gd name="T74" fmla="*/ 521 w 5857"/>
                <a:gd name="T75" fmla="*/ 3884 h 5375"/>
                <a:gd name="T76" fmla="*/ 699 w 5857"/>
                <a:gd name="T77" fmla="*/ 3877 h 5375"/>
                <a:gd name="T78" fmla="*/ 732 w 5857"/>
                <a:gd name="T79" fmla="*/ 3528 h 5375"/>
                <a:gd name="T80" fmla="*/ 633 w 5857"/>
                <a:gd name="T81" fmla="*/ 3245 h 5375"/>
                <a:gd name="T82" fmla="*/ 455 w 5857"/>
                <a:gd name="T83" fmla="*/ 3080 h 5375"/>
                <a:gd name="T84" fmla="*/ 541 w 5857"/>
                <a:gd name="T85" fmla="*/ 2968 h 5375"/>
                <a:gd name="T86" fmla="*/ 837 w 5857"/>
                <a:gd name="T87" fmla="*/ 2533 h 5375"/>
                <a:gd name="T88" fmla="*/ 930 w 5857"/>
                <a:gd name="T89" fmla="*/ 2328 h 5375"/>
                <a:gd name="T90" fmla="*/ 857 w 5857"/>
                <a:gd name="T91" fmla="*/ 2137 h 5375"/>
                <a:gd name="T92" fmla="*/ 778 w 5857"/>
                <a:gd name="T93" fmla="*/ 1833 h 5375"/>
                <a:gd name="T94" fmla="*/ 560 w 5857"/>
                <a:gd name="T95" fmla="*/ 1781 h 5375"/>
                <a:gd name="T96" fmla="*/ 277 w 5857"/>
                <a:gd name="T97" fmla="*/ 1524 h 5375"/>
                <a:gd name="T98" fmla="*/ 171 w 5857"/>
                <a:gd name="T99" fmla="*/ 844 h 5375"/>
                <a:gd name="T100" fmla="*/ 1919 w 5857"/>
                <a:gd name="T101" fmla="*/ 659 h 5375"/>
                <a:gd name="T102" fmla="*/ 1985 w 5857"/>
                <a:gd name="T103" fmla="*/ 429 h 5375"/>
                <a:gd name="T104" fmla="*/ 2018 w 5857"/>
                <a:gd name="T105" fmla="*/ 283 h 5375"/>
                <a:gd name="T106" fmla="*/ 2236 w 5857"/>
                <a:gd name="T107" fmla="*/ 125 h 5375"/>
                <a:gd name="T108" fmla="*/ 2255 w 5857"/>
                <a:gd name="T109" fmla="*/ 409 h 5375"/>
                <a:gd name="T110" fmla="*/ 2335 w 5857"/>
                <a:gd name="T111" fmla="*/ 607 h 5375"/>
                <a:gd name="T112" fmla="*/ 2605 w 5857"/>
                <a:gd name="T113" fmla="*/ 897 h 5375"/>
                <a:gd name="T114" fmla="*/ 2724 w 5857"/>
                <a:gd name="T115" fmla="*/ 1029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57" h="5375">
                  <a:moveTo>
                    <a:pt x="5777" y="1385"/>
                  </a:moveTo>
                  <a:lnTo>
                    <a:pt x="5777" y="1385"/>
                  </a:lnTo>
                  <a:cubicBezTo>
                    <a:pt x="5816" y="1444"/>
                    <a:pt x="5856" y="1490"/>
                    <a:pt x="5856" y="1556"/>
                  </a:cubicBezTo>
                  <a:cubicBezTo>
                    <a:pt x="5856" y="1603"/>
                    <a:pt x="5836" y="1629"/>
                    <a:pt x="5829" y="1675"/>
                  </a:cubicBezTo>
                  <a:cubicBezTo>
                    <a:pt x="5816" y="1748"/>
                    <a:pt x="5829" y="1794"/>
                    <a:pt x="5803" y="1860"/>
                  </a:cubicBezTo>
                  <a:cubicBezTo>
                    <a:pt x="5790" y="1906"/>
                    <a:pt x="5777" y="1932"/>
                    <a:pt x="5777" y="1972"/>
                  </a:cubicBezTo>
                  <a:cubicBezTo>
                    <a:pt x="5777" y="2038"/>
                    <a:pt x="5803" y="2071"/>
                    <a:pt x="5803" y="2130"/>
                  </a:cubicBezTo>
                  <a:cubicBezTo>
                    <a:pt x="5803" y="2163"/>
                    <a:pt x="5803" y="2183"/>
                    <a:pt x="5803" y="2216"/>
                  </a:cubicBezTo>
                  <a:cubicBezTo>
                    <a:pt x="5803" y="2262"/>
                    <a:pt x="5790" y="2289"/>
                    <a:pt x="5777" y="2328"/>
                  </a:cubicBezTo>
                  <a:cubicBezTo>
                    <a:pt x="5757" y="2374"/>
                    <a:pt x="5764" y="2401"/>
                    <a:pt x="5750" y="2440"/>
                  </a:cubicBezTo>
                  <a:cubicBezTo>
                    <a:pt x="5717" y="2533"/>
                    <a:pt x="5697" y="2572"/>
                    <a:pt x="5678" y="2665"/>
                  </a:cubicBezTo>
                  <a:lnTo>
                    <a:pt x="5678" y="2665"/>
                  </a:lnTo>
                  <a:cubicBezTo>
                    <a:pt x="5598" y="2737"/>
                    <a:pt x="5592" y="2803"/>
                    <a:pt x="5559" y="2909"/>
                  </a:cubicBezTo>
                  <a:cubicBezTo>
                    <a:pt x="5539" y="2975"/>
                    <a:pt x="5500" y="3008"/>
                    <a:pt x="5473" y="3073"/>
                  </a:cubicBezTo>
                  <a:cubicBezTo>
                    <a:pt x="5460" y="3120"/>
                    <a:pt x="5460" y="3153"/>
                    <a:pt x="5434" y="3199"/>
                  </a:cubicBezTo>
                  <a:cubicBezTo>
                    <a:pt x="5407" y="3245"/>
                    <a:pt x="5407" y="3278"/>
                    <a:pt x="5387" y="3324"/>
                  </a:cubicBezTo>
                  <a:cubicBezTo>
                    <a:pt x="5374" y="3364"/>
                    <a:pt x="5341" y="3383"/>
                    <a:pt x="5335" y="3430"/>
                  </a:cubicBezTo>
                  <a:cubicBezTo>
                    <a:pt x="5328" y="3476"/>
                    <a:pt x="5335" y="3509"/>
                    <a:pt x="5328" y="3555"/>
                  </a:cubicBezTo>
                  <a:cubicBezTo>
                    <a:pt x="5308" y="3626"/>
                    <a:pt x="5262" y="3660"/>
                    <a:pt x="5262" y="3732"/>
                  </a:cubicBezTo>
                  <a:cubicBezTo>
                    <a:pt x="5262" y="3772"/>
                    <a:pt x="5262" y="3791"/>
                    <a:pt x="5262" y="3824"/>
                  </a:cubicBezTo>
                  <a:cubicBezTo>
                    <a:pt x="5262" y="3890"/>
                    <a:pt x="5196" y="3897"/>
                    <a:pt x="5176" y="3956"/>
                  </a:cubicBezTo>
                  <a:cubicBezTo>
                    <a:pt x="5157" y="4003"/>
                    <a:pt x="5143" y="4055"/>
                    <a:pt x="5091" y="4055"/>
                  </a:cubicBezTo>
                  <a:cubicBezTo>
                    <a:pt x="5058" y="4055"/>
                    <a:pt x="5044" y="4042"/>
                    <a:pt x="5018" y="4042"/>
                  </a:cubicBezTo>
                  <a:cubicBezTo>
                    <a:pt x="4979" y="4042"/>
                    <a:pt x="4965" y="4075"/>
                    <a:pt x="4946" y="4101"/>
                  </a:cubicBezTo>
                  <a:cubicBezTo>
                    <a:pt x="4899" y="4147"/>
                    <a:pt x="4860" y="4180"/>
                    <a:pt x="4860" y="4246"/>
                  </a:cubicBezTo>
                  <a:cubicBezTo>
                    <a:pt x="4860" y="4266"/>
                    <a:pt x="4873" y="4273"/>
                    <a:pt x="4873" y="4293"/>
                  </a:cubicBezTo>
                  <a:cubicBezTo>
                    <a:pt x="4873" y="4359"/>
                    <a:pt x="4853" y="4411"/>
                    <a:pt x="4800" y="4451"/>
                  </a:cubicBezTo>
                  <a:cubicBezTo>
                    <a:pt x="4761" y="4477"/>
                    <a:pt x="4715" y="4458"/>
                    <a:pt x="4662" y="4458"/>
                  </a:cubicBezTo>
                  <a:cubicBezTo>
                    <a:pt x="4629" y="4458"/>
                    <a:pt x="4609" y="4458"/>
                    <a:pt x="4576" y="4464"/>
                  </a:cubicBezTo>
                  <a:cubicBezTo>
                    <a:pt x="4550" y="4471"/>
                    <a:pt x="4550" y="4504"/>
                    <a:pt x="4530" y="4517"/>
                  </a:cubicBezTo>
                  <a:cubicBezTo>
                    <a:pt x="4510" y="4530"/>
                    <a:pt x="4497" y="4543"/>
                    <a:pt x="4477" y="4550"/>
                  </a:cubicBezTo>
                  <a:cubicBezTo>
                    <a:pt x="4444" y="4557"/>
                    <a:pt x="4405" y="4563"/>
                    <a:pt x="4405" y="4596"/>
                  </a:cubicBezTo>
                  <a:cubicBezTo>
                    <a:pt x="4405" y="4622"/>
                    <a:pt x="4405" y="4642"/>
                    <a:pt x="4405" y="4669"/>
                  </a:cubicBezTo>
                  <a:cubicBezTo>
                    <a:pt x="4405" y="4715"/>
                    <a:pt x="4385" y="4734"/>
                    <a:pt x="4365" y="4781"/>
                  </a:cubicBezTo>
                  <a:cubicBezTo>
                    <a:pt x="4352" y="4820"/>
                    <a:pt x="4345" y="4847"/>
                    <a:pt x="4312" y="4873"/>
                  </a:cubicBezTo>
                  <a:cubicBezTo>
                    <a:pt x="4240" y="4919"/>
                    <a:pt x="4174" y="4939"/>
                    <a:pt x="4121" y="5012"/>
                  </a:cubicBezTo>
                  <a:cubicBezTo>
                    <a:pt x="4095" y="5051"/>
                    <a:pt x="4062" y="5071"/>
                    <a:pt x="4062" y="5124"/>
                  </a:cubicBezTo>
                  <a:cubicBezTo>
                    <a:pt x="4062" y="5143"/>
                    <a:pt x="4075" y="5163"/>
                    <a:pt x="4088" y="5183"/>
                  </a:cubicBezTo>
                  <a:cubicBezTo>
                    <a:pt x="4108" y="5229"/>
                    <a:pt x="4121" y="5269"/>
                    <a:pt x="4128" y="5328"/>
                  </a:cubicBezTo>
                  <a:lnTo>
                    <a:pt x="4128" y="5328"/>
                  </a:lnTo>
                  <a:cubicBezTo>
                    <a:pt x="4088" y="5328"/>
                    <a:pt x="4075" y="5302"/>
                    <a:pt x="4035" y="5288"/>
                  </a:cubicBezTo>
                  <a:cubicBezTo>
                    <a:pt x="4015" y="5275"/>
                    <a:pt x="3996" y="5282"/>
                    <a:pt x="3982" y="5262"/>
                  </a:cubicBezTo>
                  <a:cubicBezTo>
                    <a:pt x="3956" y="5236"/>
                    <a:pt x="3969" y="5203"/>
                    <a:pt x="3956" y="5176"/>
                  </a:cubicBezTo>
                  <a:cubicBezTo>
                    <a:pt x="3943" y="5143"/>
                    <a:pt x="3910" y="5150"/>
                    <a:pt x="3877" y="5150"/>
                  </a:cubicBezTo>
                  <a:cubicBezTo>
                    <a:pt x="3778" y="5150"/>
                    <a:pt x="3725" y="5183"/>
                    <a:pt x="3621" y="5183"/>
                  </a:cubicBezTo>
                  <a:cubicBezTo>
                    <a:pt x="3575" y="5183"/>
                    <a:pt x="3528" y="5157"/>
                    <a:pt x="3515" y="5111"/>
                  </a:cubicBezTo>
                  <a:cubicBezTo>
                    <a:pt x="3449" y="5111"/>
                    <a:pt x="3416" y="5111"/>
                    <a:pt x="3350" y="5111"/>
                  </a:cubicBezTo>
                  <a:cubicBezTo>
                    <a:pt x="3324" y="5111"/>
                    <a:pt x="3311" y="5117"/>
                    <a:pt x="3284" y="5117"/>
                  </a:cubicBezTo>
                  <a:cubicBezTo>
                    <a:pt x="3245" y="5117"/>
                    <a:pt x="3218" y="5104"/>
                    <a:pt x="3179" y="5117"/>
                  </a:cubicBezTo>
                  <a:cubicBezTo>
                    <a:pt x="3106" y="5143"/>
                    <a:pt x="3113" y="5256"/>
                    <a:pt x="3040" y="5256"/>
                  </a:cubicBezTo>
                  <a:cubicBezTo>
                    <a:pt x="3014" y="5256"/>
                    <a:pt x="2994" y="5256"/>
                    <a:pt x="2968" y="5256"/>
                  </a:cubicBezTo>
                  <a:cubicBezTo>
                    <a:pt x="2895" y="5256"/>
                    <a:pt x="2849" y="5223"/>
                    <a:pt x="2790" y="5183"/>
                  </a:cubicBezTo>
                  <a:cubicBezTo>
                    <a:pt x="2783" y="5170"/>
                    <a:pt x="2770" y="5163"/>
                    <a:pt x="2763" y="5150"/>
                  </a:cubicBezTo>
                  <a:cubicBezTo>
                    <a:pt x="2757" y="5143"/>
                    <a:pt x="2763" y="5124"/>
                    <a:pt x="2750" y="5124"/>
                  </a:cubicBezTo>
                  <a:cubicBezTo>
                    <a:pt x="2684" y="5124"/>
                    <a:pt x="2651" y="5143"/>
                    <a:pt x="2592" y="5170"/>
                  </a:cubicBezTo>
                  <a:cubicBezTo>
                    <a:pt x="2552" y="5190"/>
                    <a:pt x="2513" y="5176"/>
                    <a:pt x="2486" y="5209"/>
                  </a:cubicBezTo>
                  <a:cubicBezTo>
                    <a:pt x="2466" y="5229"/>
                    <a:pt x="2480" y="5256"/>
                    <a:pt x="2453" y="5269"/>
                  </a:cubicBezTo>
                  <a:cubicBezTo>
                    <a:pt x="2407" y="5308"/>
                    <a:pt x="2361" y="5295"/>
                    <a:pt x="2308" y="5308"/>
                  </a:cubicBezTo>
                  <a:cubicBezTo>
                    <a:pt x="2262" y="5322"/>
                    <a:pt x="2249" y="5374"/>
                    <a:pt x="2196" y="5374"/>
                  </a:cubicBezTo>
                  <a:cubicBezTo>
                    <a:pt x="2137" y="5374"/>
                    <a:pt x="2097" y="5368"/>
                    <a:pt x="2051" y="5328"/>
                  </a:cubicBezTo>
                  <a:cubicBezTo>
                    <a:pt x="2011" y="5295"/>
                    <a:pt x="1998" y="5269"/>
                    <a:pt x="1972" y="5223"/>
                  </a:cubicBezTo>
                  <a:cubicBezTo>
                    <a:pt x="1965" y="5203"/>
                    <a:pt x="1952" y="5176"/>
                    <a:pt x="1932" y="5176"/>
                  </a:cubicBezTo>
                  <a:cubicBezTo>
                    <a:pt x="1912" y="5176"/>
                    <a:pt x="1899" y="5190"/>
                    <a:pt x="1879" y="5190"/>
                  </a:cubicBezTo>
                  <a:lnTo>
                    <a:pt x="1879" y="5190"/>
                  </a:lnTo>
                  <a:cubicBezTo>
                    <a:pt x="1873" y="5163"/>
                    <a:pt x="1873" y="5143"/>
                    <a:pt x="1860" y="5117"/>
                  </a:cubicBezTo>
                  <a:cubicBezTo>
                    <a:pt x="1853" y="5104"/>
                    <a:pt x="1840" y="5097"/>
                    <a:pt x="1827" y="5091"/>
                  </a:cubicBezTo>
                  <a:cubicBezTo>
                    <a:pt x="1774" y="5064"/>
                    <a:pt x="1741" y="5044"/>
                    <a:pt x="1688" y="5018"/>
                  </a:cubicBezTo>
                  <a:cubicBezTo>
                    <a:pt x="1642" y="4998"/>
                    <a:pt x="1635" y="4965"/>
                    <a:pt x="1616" y="4919"/>
                  </a:cubicBezTo>
                  <a:cubicBezTo>
                    <a:pt x="1609" y="4893"/>
                    <a:pt x="1589" y="4880"/>
                    <a:pt x="1589" y="4853"/>
                  </a:cubicBezTo>
                  <a:cubicBezTo>
                    <a:pt x="1589" y="4827"/>
                    <a:pt x="1589" y="4807"/>
                    <a:pt x="1589" y="4787"/>
                  </a:cubicBezTo>
                  <a:cubicBezTo>
                    <a:pt x="1589" y="4669"/>
                    <a:pt x="1688" y="4622"/>
                    <a:pt x="1688" y="4504"/>
                  </a:cubicBezTo>
                  <a:cubicBezTo>
                    <a:pt x="1688" y="4484"/>
                    <a:pt x="1682" y="4458"/>
                    <a:pt x="1655" y="4458"/>
                  </a:cubicBezTo>
                  <a:cubicBezTo>
                    <a:pt x="1589" y="4458"/>
                    <a:pt x="1556" y="4504"/>
                    <a:pt x="1484" y="4504"/>
                  </a:cubicBezTo>
                  <a:cubicBezTo>
                    <a:pt x="1451" y="4504"/>
                    <a:pt x="1438" y="4490"/>
                    <a:pt x="1404" y="4477"/>
                  </a:cubicBezTo>
                  <a:cubicBezTo>
                    <a:pt x="778" y="4464"/>
                    <a:pt x="778" y="4464"/>
                    <a:pt x="778" y="4464"/>
                  </a:cubicBezTo>
                  <a:cubicBezTo>
                    <a:pt x="521" y="3884"/>
                    <a:pt x="521" y="3884"/>
                    <a:pt x="521" y="3884"/>
                  </a:cubicBezTo>
                  <a:cubicBezTo>
                    <a:pt x="547" y="3884"/>
                    <a:pt x="560" y="3877"/>
                    <a:pt x="580" y="3877"/>
                  </a:cubicBezTo>
                  <a:cubicBezTo>
                    <a:pt x="626" y="3877"/>
                    <a:pt x="653" y="3877"/>
                    <a:pt x="699" y="3877"/>
                  </a:cubicBezTo>
                  <a:cubicBezTo>
                    <a:pt x="699" y="3831"/>
                    <a:pt x="699" y="3811"/>
                    <a:pt x="699" y="3765"/>
                  </a:cubicBezTo>
                  <a:cubicBezTo>
                    <a:pt x="699" y="3673"/>
                    <a:pt x="732" y="3620"/>
                    <a:pt x="732" y="3528"/>
                  </a:cubicBezTo>
                  <a:cubicBezTo>
                    <a:pt x="732" y="3469"/>
                    <a:pt x="679" y="3449"/>
                    <a:pt x="666" y="3397"/>
                  </a:cubicBezTo>
                  <a:cubicBezTo>
                    <a:pt x="646" y="3337"/>
                    <a:pt x="646" y="3304"/>
                    <a:pt x="633" y="3245"/>
                  </a:cubicBezTo>
                  <a:cubicBezTo>
                    <a:pt x="613" y="3186"/>
                    <a:pt x="573" y="3159"/>
                    <a:pt x="514" y="3126"/>
                  </a:cubicBezTo>
                  <a:cubicBezTo>
                    <a:pt x="494" y="3113"/>
                    <a:pt x="474" y="3093"/>
                    <a:pt x="455" y="3080"/>
                  </a:cubicBezTo>
                  <a:lnTo>
                    <a:pt x="455" y="3080"/>
                  </a:lnTo>
                  <a:cubicBezTo>
                    <a:pt x="474" y="3027"/>
                    <a:pt x="501" y="3014"/>
                    <a:pt x="541" y="2968"/>
                  </a:cubicBezTo>
                  <a:cubicBezTo>
                    <a:pt x="613" y="2869"/>
                    <a:pt x="659" y="2823"/>
                    <a:pt x="752" y="2730"/>
                  </a:cubicBezTo>
                  <a:cubicBezTo>
                    <a:pt x="811" y="2671"/>
                    <a:pt x="817" y="2618"/>
                    <a:pt x="837" y="2533"/>
                  </a:cubicBezTo>
                  <a:cubicBezTo>
                    <a:pt x="850" y="2480"/>
                    <a:pt x="864" y="2447"/>
                    <a:pt x="890" y="2394"/>
                  </a:cubicBezTo>
                  <a:cubicBezTo>
                    <a:pt x="903" y="2368"/>
                    <a:pt x="930" y="2354"/>
                    <a:pt x="930" y="2328"/>
                  </a:cubicBezTo>
                  <a:cubicBezTo>
                    <a:pt x="930" y="2295"/>
                    <a:pt x="916" y="2282"/>
                    <a:pt x="916" y="2249"/>
                  </a:cubicBezTo>
                  <a:cubicBezTo>
                    <a:pt x="897" y="2209"/>
                    <a:pt x="857" y="2190"/>
                    <a:pt x="857" y="2137"/>
                  </a:cubicBezTo>
                  <a:cubicBezTo>
                    <a:pt x="857" y="2078"/>
                    <a:pt x="923" y="2058"/>
                    <a:pt x="923" y="1992"/>
                  </a:cubicBezTo>
                  <a:cubicBezTo>
                    <a:pt x="923" y="1906"/>
                    <a:pt x="857" y="1867"/>
                    <a:pt x="778" y="1833"/>
                  </a:cubicBezTo>
                  <a:cubicBezTo>
                    <a:pt x="725" y="1807"/>
                    <a:pt x="692" y="1781"/>
                    <a:pt x="633" y="1781"/>
                  </a:cubicBezTo>
                  <a:cubicBezTo>
                    <a:pt x="606" y="1781"/>
                    <a:pt x="587" y="1781"/>
                    <a:pt x="560" y="1781"/>
                  </a:cubicBezTo>
                  <a:cubicBezTo>
                    <a:pt x="481" y="1781"/>
                    <a:pt x="428" y="1761"/>
                    <a:pt x="369" y="1701"/>
                  </a:cubicBezTo>
                  <a:cubicBezTo>
                    <a:pt x="316" y="1649"/>
                    <a:pt x="310" y="1596"/>
                    <a:pt x="277" y="1524"/>
                  </a:cubicBezTo>
                  <a:cubicBezTo>
                    <a:pt x="211" y="1378"/>
                    <a:pt x="171" y="1286"/>
                    <a:pt x="171" y="1128"/>
                  </a:cubicBezTo>
                  <a:cubicBezTo>
                    <a:pt x="171" y="1016"/>
                    <a:pt x="171" y="956"/>
                    <a:pt x="171" y="844"/>
                  </a:cubicBezTo>
                  <a:cubicBezTo>
                    <a:pt x="118" y="752"/>
                    <a:pt x="66" y="712"/>
                    <a:pt x="0" y="640"/>
                  </a:cubicBezTo>
                  <a:cubicBezTo>
                    <a:pt x="1919" y="659"/>
                    <a:pt x="1919" y="659"/>
                    <a:pt x="1919" y="659"/>
                  </a:cubicBezTo>
                  <a:cubicBezTo>
                    <a:pt x="1919" y="653"/>
                    <a:pt x="1919" y="646"/>
                    <a:pt x="1919" y="633"/>
                  </a:cubicBezTo>
                  <a:cubicBezTo>
                    <a:pt x="1919" y="547"/>
                    <a:pt x="1952" y="508"/>
                    <a:pt x="1985" y="429"/>
                  </a:cubicBezTo>
                  <a:cubicBezTo>
                    <a:pt x="1998" y="396"/>
                    <a:pt x="2031" y="382"/>
                    <a:pt x="2031" y="349"/>
                  </a:cubicBezTo>
                  <a:cubicBezTo>
                    <a:pt x="2031" y="323"/>
                    <a:pt x="2018" y="310"/>
                    <a:pt x="2018" y="283"/>
                  </a:cubicBezTo>
                  <a:cubicBezTo>
                    <a:pt x="2018" y="165"/>
                    <a:pt x="2064" y="99"/>
                    <a:pt x="2130" y="0"/>
                  </a:cubicBezTo>
                  <a:cubicBezTo>
                    <a:pt x="2170" y="46"/>
                    <a:pt x="2203" y="73"/>
                    <a:pt x="2236" y="125"/>
                  </a:cubicBezTo>
                  <a:cubicBezTo>
                    <a:pt x="2269" y="185"/>
                    <a:pt x="2308" y="218"/>
                    <a:pt x="2308" y="283"/>
                  </a:cubicBezTo>
                  <a:cubicBezTo>
                    <a:pt x="2308" y="336"/>
                    <a:pt x="2255" y="356"/>
                    <a:pt x="2255" y="409"/>
                  </a:cubicBezTo>
                  <a:cubicBezTo>
                    <a:pt x="2255" y="435"/>
                    <a:pt x="2275" y="448"/>
                    <a:pt x="2282" y="475"/>
                  </a:cubicBezTo>
                  <a:cubicBezTo>
                    <a:pt x="2301" y="528"/>
                    <a:pt x="2308" y="554"/>
                    <a:pt x="2335" y="607"/>
                  </a:cubicBezTo>
                  <a:cubicBezTo>
                    <a:pt x="2368" y="673"/>
                    <a:pt x="2381" y="745"/>
                    <a:pt x="2460" y="758"/>
                  </a:cubicBezTo>
                  <a:cubicBezTo>
                    <a:pt x="2532" y="772"/>
                    <a:pt x="2559" y="831"/>
                    <a:pt x="2605" y="897"/>
                  </a:cubicBezTo>
                  <a:cubicBezTo>
                    <a:pt x="2631" y="930"/>
                    <a:pt x="2664" y="936"/>
                    <a:pt x="2684" y="970"/>
                  </a:cubicBezTo>
                  <a:cubicBezTo>
                    <a:pt x="2704" y="989"/>
                    <a:pt x="2697" y="1022"/>
                    <a:pt x="2724" y="1029"/>
                  </a:cubicBezTo>
                  <a:cubicBezTo>
                    <a:pt x="5777" y="1385"/>
                    <a:pt x="5777" y="1385"/>
                    <a:pt x="5777" y="1385"/>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1" name="Freeform 28">
              <a:extLst>
                <a:ext uri="{FF2B5EF4-FFF2-40B4-BE49-F238E27FC236}">
                  <a16:creationId xmlns:a16="http://schemas.microsoft.com/office/drawing/2014/main" id="{54F9581F-FFAC-4C02-8D21-B55DB4AB0D42}"/>
                </a:ext>
              </a:extLst>
            </p:cNvPr>
            <p:cNvSpPr>
              <a:spLocks noChangeArrowheads="1"/>
            </p:cNvSpPr>
            <p:nvPr/>
          </p:nvSpPr>
          <p:spPr bwMode="auto">
            <a:xfrm>
              <a:off x="7596488" y="5327645"/>
              <a:ext cx="841320" cy="1546225"/>
            </a:xfrm>
            <a:custGeom>
              <a:avLst/>
              <a:gdLst>
                <a:gd name="T0" fmla="*/ 1055 w 2336"/>
                <a:gd name="T1" fmla="*/ 86 h 4295"/>
                <a:gd name="T2" fmla="*/ 1088 w 2336"/>
                <a:gd name="T3" fmla="*/ 171 h 4295"/>
                <a:gd name="T4" fmla="*/ 1134 w 2336"/>
                <a:gd name="T5" fmla="*/ 396 h 4295"/>
                <a:gd name="T6" fmla="*/ 1095 w 2336"/>
                <a:gd name="T7" fmla="*/ 574 h 4295"/>
                <a:gd name="T8" fmla="*/ 996 w 2336"/>
                <a:gd name="T9" fmla="*/ 778 h 4295"/>
                <a:gd name="T10" fmla="*/ 916 w 2336"/>
                <a:gd name="T11" fmla="*/ 838 h 4295"/>
                <a:gd name="T12" fmla="*/ 837 w 2336"/>
                <a:gd name="T13" fmla="*/ 963 h 4295"/>
                <a:gd name="T14" fmla="*/ 633 w 2336"/>
                <a:gd name="T15" fmla="*/ 1174 h 4295"/>
                <a:gd name="T16" fmla="*/ 646 w 2336"/>
                <a:gd name="T17" fmla="*/ 1484 h 4295"/>
                <a:gd name="T18" fmla="*/ 573 w 2336"/>
                <a:gd name="T19" fmla="*/ 1649 h 4295"/>
                <a:gd name="T20" fmla="*/ 521 w 2336"/>
                <a:gd name="T21" fmla="*/ 1787 h 4295"/>
                <a:gd name="T22" fmla="*/ 198 w 2336"/>
                <a:gd name="T23" fmla="*/ 2177 h 4295"/>
                <a:gd name="T24" fmla="*/ 99 w 2336"/>
                <a:gd name="T25" fmla="*/ 2348 h 4295"/>
                <a:gd name="T26" fmla="*/ 178 w 2336"/>
                <a:gd name="T27" fmla="*/ 2519 h 4295"/>
                <a:gd name="T28" fmla="*/ 125 w 2336"/>
                <a:gd name="T29" fmla="*/ 2823 h 4295"/>
                <a:gd name="T30" fmla="*/ 125 w 2336"/>
                <a:gd name="T31" fmla="*/ 3093 h 4295"/>
                <a:gd name="T32" fmla="*/ 99 w 2336"/>
                <a:gd name="T33" fmla="*/ 3291 h 4295"/>
                <a:gd name="T34" fmla="*/ 0 w 2336"/>
                <a:gd name="T35" fmla="*/ 3628 h 4295"/>
                <a:gd name="T36" fmla="*/ 125 w 2336"/>
                <a:gd name="T37" fmla="*/ 3687 h 4295"/>
                <a:gd name="T38" fmla="*/ 125 w 2336"/>
                <a:gd name="T39" fmla="*/ 3990 h 4295"/>
                <a:gd name="T40" fmla="*/ 514 w 2336"/>
                <a:gd name="T41" fmla="*/ 3839 h 4295"/>
                <a:gd name="T42" fmla="*/ 600 w 2336"/>
                <a:gd name="T43" fmla="*/ 4122 h 4295"/>
                <a:gd name="T44" fmla="*/ 672 w 2336"/>
                <a:gd name="T45" fmla="*/ 4142 h 4295"/>
                <a:gd name="T46" fmla="*/ 817 w 2336"/>
                <a:gd name="T47" fmla="*/ 4135 h 4295"/>
                <a:gd name="T48" fmla="*/ 956 w 2336"/>
                <a:gd name="T49" fmla="*/ 4149 h 4295"/>
                <a:gd name="T50" fmla="*/ 1180 w 2336"/>
                <a:gd name="T51" fmla="*/ 4294 h 4295"/>
                <a:gd name="T52" fmla="*/ 1279 w 2336"/>
                <a:gd name="T53" fmla="*/ 4201 h 4295"/>
                <a:gd name="T54" fmla="*/ 1457 w 2336"/>
                <a:gd name="T55" fmla="*/ 4267 h 4295"/>
                <a:gd name="T56" fmla="*/ 1748 w 2336"/>
                <a:gd name="T57" fmla="*/ 4175 h 4295"/>
                <a:gd name="T58" fmla="*/ 1906 w 2336"/>
                <a:gd name="T59" fmla="*/ 4063 h 4295"/>
                <a:gd name="T60" fmla="*/ 2064 w 2336"/>
                <a:gd name="T61" fmla="*/ 4056 h 4295"/>
                <a:gd name="T62" fmla="*/ 2064 w 2336"/>
                <a:gd name="T63" fmla="*/ 3786 h 4295"/>
                <a:gd name="T64" fmla="*/ 2084 w 2336"/>
                <a:gd name="T65" fmla="*/ 3568 h 4295"/>
                <a:gd name="T66" fmla="*/ 2097 w 2336"/>
                <a:gd name="T67" fmla="*/ 3370 h 4295"/>
                <a:gd name="T68" fmla="*/ 2077 w 2336"/>
                <a:gd name="T69" fmla="*/ 3205 h 4295"/>
                <a:gd name="T70" fmla="*/ 2150 w 2336"/>
                <a:gd name="T71" fmla="*/ 2994 h 4295"/>
                <a:gd name="T72" fmla="*/ 2269 w 2336"/>
                <a:gd name="T73" fmla="*/ 2757 h 4295"/>
                <a:gd name="T74" fmla="*/ 2308 w 2336"/>
                <a:gd name="T75" fmla="*/ 2651 h 4295"/>
                <a:gd name="T76" fmla="*/ 2223 w 2336"/>
                <a:gd name="T77" fmla="*/ 2645 h 4295"/>
                <a:gd name="T78" fmla="*/ 2018 w 2336"/>
                <a:gd name="T79" fmla="*/ 2315 h 4295"/>
                <a:gd name="T80" fmla="*/ 1827 w 2336"/>
                <a:gd name="T81" fmla="*/ 2064 h 4295"/>
                <a:gd name="T82" fmla="*/ 1827 w 2336"/>
                <a:gd name="T83" fmla="*/ 1886 h 4295"/>
                <a:gd name="T84" fmla="*/ 1873 w 2336"/>
                <a:gd name="T85" fmla="*/ 1741 h 4295"/>
                <a:gd name="T86" fmla="*/ 1985 w 2336"/>
                <a:gd name="T87" fmla="*/ 1642 h 4295"/>
                <a:gd name="T88" fmla="*/ 1754 w 2336"/>
                <a:gd name="T89" fmla="*/ 1550 h 4295"/>
                <a:gd name="T90" fmla="*/ 1602 w 2336"/>
                <a:gd name="T91" fmla="*/ 1293 h 4295"/>
                <a:gd name="T92" fmla="*/ 1471 w 2336"/>
                <a:gd name="T93" fmla="*/ 1108 h 4295"/>
                <a:gd name="T94" fmla="*/ 1405 w 2336"/>
                <a:gd name="T95" fmla="*/ 1036 h 4295"/>
                <a:gd name="T96" fmla="*/ 1510 w 2336"/>
                <a:gd name="T97" fmla="*/ 851 h 4295"/>
                <a:gd name="T98" fmla="*/ 1576 w 2336"/>
                <a:gd name="T99" fmla="*/ 587 h 4295"/>
                <a:gd name="T100" fmla="*/ 1616 w 2336"/>
                <a:gd name="T101" fmla="*/ 198 h 4295"/>
                <a:gd name="T102" fmla="*/ 1477 w 2336"/>
                <a:gd name="T103" fmla="*/ 26 h 4295"/>
                <a:gd name="T104" fmla="*/ 1339 w 2336"/>
                <a:gd name="T105" fmla="*/ 40 h 4295"/>
                <a:gd name="T106" fmla="*/ 1207 w 2336"/>
                <a:gd name="T107" fmla="*/ 7 h 4295"/>
                <a:gd name="T108" fmla="*/ 1055 w 2336"/>
                <a:gd name="T109" fmla="*/ 86 h 4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6" h="4295">
                  <a:moveTo>
                    <a:pt x="1055" y="86"/>
                  </a:moveTo>
                  <a:lnTo>
                    <a:pt x="1055" y="86"/>
                  </a:lnTo>
                  <a:cubicBezTo>
                    <a:pt x="1055" y="99"/>
                    <a:pt x="1042" y="112"/>
                    <a:pt x="1042" y="125"/>
                  </a:cubicBezTo>
                  <a:cubicBezTo>
                    <a:pt x="1042" y="145"/>
                    <a:pt x="1075" y="152"/>
                    <a:pt x="1088" y="171"/>
                  </a:cubicBezTo>
                  <a:cubicBezTo>
                    <a:pt x="1134" y="224"/>
                    <a:pt x="1180" y="264"/>
                    <a:pt x="1180" y="336"/>
                  </a:cubicBezTo>
                  <a:cubicBezTo>
                    <a:pt x="1180" y="363"/>
                    <a:pt x="1147" y="369"/>
                    <a:pt x="1134" y="396"/>
                  </a:cubicBezTo>
                  <a:cubicBezTo>
                    <a:pt x="1121" y="429"/>
                    <a:pt x="1134" y="455"/>
                    <a:pt x="1128" y="488"/>
                  </a:cubicBezTo>
                  <a:cubicBezTo>
                    <a:pt x="1121" y="528"/>
                    <a:pt x="1101" y="541"/>
                    <a:pt x="1095" y="574"/>
                  </a:cubicBezTo>
                  <a:cubicBezTo>
                    <a:pt x="1088" y="626"/>
                    <a:pt x="1081" y="666"/>
                    <a:pt x="1055" y="712"/>
                  </a:cubicBezTo>
                  <a:cubicBezTo>
                    <a:pt x="1042" y="745"/>
                    <a:pt x="1029" y="778"/>
                    <a:pt x="996" y="778"/>
                  </a:cubicBezTo>
                  <a:cubicBezTo>
                    <a:pt x="983" y="778"/>
                    <a:pt x="976" y="758"/>
                    <a:pt x="963" y="758"/>
                  </a:cubicBezTo>
                  <a:cubicBezTo>
                    <a:pt x="923" y="758"/>
                    <a:pt x="923" y="805"/>
                    <a:pt x="916" y="838"/>
                  </a:cubicBezTo>
                  <a:cubicBezTo>
                    <a:pt x="910" y="870"/>
                    <a:pt x="897" y="884"/>
                    <a:pt x="877" y="910"/>
                  </a:cubicBezTo>
                  <a:cubicBezTo>
                    <a:pt x="864" y="930"/>
                    <a:pt x="864" y="950"/>
                    <a:pt x="837" y="963"/>
                  </a:cubicBezTo>
                  <a:cubicBezTo>
                    <a:pt x="791" y="983"/>
                    <a:pt x="758" y="989"/>
                    <a:pt x="712" y="1016"/>
                  </a:cubicBezTo>
                  <a:cubicBezTo>
                    <a:pt x="659" y="1062"/>
                    <a:pt x="659" y="1108"/>
                    <a:pt x="633" y="1174"/>
                  </a:cubicBezTo>
                  <a:cubicBezTo>
                    <a:pt x="606" y="1240"/>
                    <a:pt x="541" y="1266"/>
                    <a:pt x="541" y="1339"/>
                  </a:cubicBezTo>
                  <a:cubicBezTo>
                    <a:pt x="541" y="1411"/>
                    <a:pt x="646" y="1411"/>
                    <a:pt x="646" y="1484"/>
                  </a:cubicBezTo>
                  <a:cubicBezTo>
                    <a:pt x="646" y="1530"/>
                    <a:pt x="646" y="1570"/>
                    <a:pt x="606" y="1603"/>
                  </a:cubicBezTo>
                  <a:cubicBezTo>
                    <a:pt x="593" y="1616"/>
                    <a:pt x="573" y="1629"/>
                    <a:pt x="573" y="1649"/>
                  </a:cubicBezTo>
                  <a:cubicBezTo>
                    <a:pt x="573" y="1675"/>
                    <a:pt x="573" y="1688"/>
                    <a:pt x="573" y="1715"/>
                  </a:cubicBezTo>
                  <a:cubicBezTo>
                    <a:pt x="573" y="1754"/>
                    <a:pt x="541" y="1761"/>
                    <a:pt x="521" y="1787"/>
                  </a:cubicBezTo>
                  <a:cubicBezTo>
                    <a:pt x="448" y="1886"/>
                    <a:pt x="356" y="1893"/>
                    <a:pt x="290" y="1998"/>
                  </a:cubicBezTo>
                  <a:cubicBezTo>
                    <a:pt x="250" y="2064"/>
                    <a:pt x="231" y="2104"/>
                    <a:pt x="198" y="2177"/>
                  </a:cubicBezTo>
                  <a:cubicBezTo>
                    <a:pt x="178" y="2209"/>
                    <a:pt x="158" y="2223"/>
                    <a:pt x="145" y="2262"/>
                  </a:cubicBezTo>
                  <a:cubicBezTo>
                    <a:pt x="132" y="2295"/>
                    <a:pt x="125" y="2322"/>
                    <a:pt x="99" y="2348"/>
                  </a:cubicBezTo>
                  <a:lnTo>
                    <a:pt x="99" y="2348"/>
                  </a:lnTo>
                  <a:cubicBezTo>
                    <a:pt x="138" y="2407"/>
                    <a:pt x="178" y="2453"/>
                    <a:pt x="178" y="2519"/>
                  </a:cubicBezTo>
                  <a:cubicBezTo>
                    <a:pt x="178" y="2566"/>
                    <a:pt x="158" y="2592"/>
                    <a:pt x="151" y="2638"/>
                  </a:cubicBezTo>
                  <a:cubicBezTo>
                    <a:pt x="138" y="2711"/>
                    <a:pt x="151" y="2757"/>
                    <a:pt x="125" y="2823"/>
                  </a:cubicBezTo>
                  <a:cubicBezTo>
                    <a:pt x="112" y="2869"/>
                    <a:pt x="99" y="2895"/>
                    <a:pt x="99" y="2935"/>
                  </a:cubicBezTo>
                  <a:cubicBezTo>
                    <a:pt x="99" y="3001"/>
                    <a:pt x="125" y="3034"/>
                    <a:pt x="125" y="3093"/>
                  </a:cubicBezTo>
                  <a:cubicBezTo>
                    <a:pt x="125" y="3126"/>
                    <a:pt x="125" y="3146"/>
                    <a:pt x="125" y="3179"/>
                  </a:cubicBezTo>
                  <a:cubicBezTo>
                    <a:pt x="125" y="3225"/>
                    <a:pt x="112" y="3252"/>
                    <a:pt x="99" y="3291"/>
                  </a:cubicBezTo>
                  <a:cubicBezTo>
                    <a:pt x="79" y="3337"/>
                    <a:pt x="86" y="3364"/>
                    <a:pt x="72" y="3403"/>
                  </a:cubicBezTo>
                  <a:cubicBezTo>
                    <a:pt x="39" y="3496"/>
                    <a:pt x="19" y="3535"/>
                    <a:pt x="0" y="3628"/>
                  </a:cubicBezTo>
                  <a:lnTo>
                    <a:pt x="0" y="3628"/>
                  </a:lnTo>
                  <a:cubicBezTo>
                    <a:pt x="125" y="3687"/>
                    <a:pt x="125" y="3687"/>
                    <a:pt x="125" y="3687"/>
                  </a:cubicBezTo>
                  <a:cubicBezTo>
                    <a:pt x="112" y="3773"/>
                    <a:pt x="26" y="3799"/>
                    <a:pt x="26" y="3891"/>
                  </a:cubicBezTo>
                  <a:cubicBezTo>
                    <a:pt x="26" y="3944"/>
                    <a:pt x="79" y="3971"/>
                    <a:pt x="125" y="3990"/>
                  </a:cubicBezTo>
                  <a:cubicBezTo>
                    <a:pt x="198" y="4017"/>
                    <a:pt x="237" y="4036"/>
                    <a:pt x="310" y="4036"/>
                  </a:cubicBezTo>
                  <a:cubicBezTo>
                    <a:pt x="422" y="4036"/>
                    <a:pt x="402" y="3839"/>
                    <a:pt x="514" y="3839"/>
                  </a:cubicBezTo>
                  <a:cubicBezTo>
                    <a:pt x="587" y="3839"/>
                    <a:pt x="626" y="3911"/>
                    <a:pt x="626" y="3977"/>
                  </a:cubicBezTo>
                  <a:cubicBezTo>
                    <a:pt x="626" y="4036"/>
                    <a:pt x="600" y="4063"/>
                    <a:pt x="600" y="4122"/>
                  </a:cubicBezTo>
                  <a:cubicBezTo>
                    <a:pt x="600" y="4149"/>
                    <a:pt x="606" y="4188"/>
                    <a:pt x="640" y="4188"/>
                  </a:cubicBezTo>
                  <a:cubicBezTo>
                    <a:pt x="659" y="4188"/>
                    <a:pt x="666" y="4162"/>
                    <a:pt x="672" y="4142"/>
                  </a:cubicBezTo>
                  <a:cubicBezTo>
                    <a:pt x="686" y="4116"/>
                    <a:pt x="699" y="4102"/>
                    <a:pt x="705" y="4076"/>
                  </a:cubicBezTo>
                  <a:cubicBezTo>
                    <a:pt x="752" y="4089"/>
                    <a:pt x="771" y="4135"/>
                    <a:pt x="817" y="4135"/>
                  </a:cubicBezTo>
                  <a:cubicBezTo>
                    <a:pt x="851" y="4135"/>
                    <a:pt x="851" y="4096"/>
                    <a:pt x="884" y="4096"/>
                  </a:cubicBezTo>
                  <a:cubicBezTo>
                    <a:pt x="916" y="4096"/>
                    <a:pt x="930" y="4122"/>
                    <a:pt x="956" y="4149"/>
                  </a:cubicBezTo>
                  <a:cubicBezTo>
                    <a:pt x="1002" y="4195"/>
                    <a:pt x="1042" y="4208"/>
                    <a:pt x="1095" y="4247"/>
                  </a:cubicBezTo>
                  <a:cubicBezTo>
                    <a:pt x="1121" y="4274"/>
                    <a:pt x="1141" y="4294"/>
                    <a:pt x="1180" y="4294"/>
                  </a:cubicBezTo>
                  <a:cubicBezTo>
                    <a:pt x="1200" y="4294"/>
                    <a:pt x="1200" y="4274"/>
                    <a:pt x="1207" y="4254"/>
                  </a:cubicBezTo>
                  <a:cubicBezTo>
                    <a:pt x="1227" y="4228"/>
                    <a:pt x="1246" y="4201"/>
                    <a:pt x="1279" y="4201"/>
                  </a:cubicBezTo>
                  <a:cubicBezTo>
                    <a:pt x="1332" y="4201"/>
                    <a:pt x="1345" y="4267"/>
                    <a:pt x="1398" y="4267"/>
                  </a:cubicBezTo>
                  <a:cubicBezTo>
                    <a:pt x="1418" y="4267"/>
                    <a:pt x="1431" y="4267"/>
                    <a:pt x="1457" y="4267"/>
                  </a:cubicBezTo>
                  <a:cubicBezTo>
                    <a:pt x="1517" y="4267"/>
                    <a:pt x="1543" y="4247"/>
                    <a:pt x="1596" y="4228"/>
                  </a:cubicBezTo>
                  <a:cubicBezTo>
                    <a:pt x="1655" y="4208"/>
                    <a:pt x="1701" y="4214"/>
                    <a:pt x="1748" y="4175"/>
                  </a:cubicBezTo>
                  <a:cubicBezTo>
                    <a:pt x="1781" y="4149"/>
                    <a:pt x="1767" y="4109"/>
                    <a:pt x="1794" y="4089"/>
                  </a:cubicBezTo>
                  <a:cubicBezTo>
                    <a:pt x="1827" y="4056"/>
                    <a:pt x="1860" y="4069"/>
                    <a:pt x="1906" y="4063"/>
                  </a:cubicBezTo>
                  <a:cubicBezTo>
                    <a:pt x="2064" y="4056"/>
                    <a:pt x="2064" y="4056"/>
                    <a:pt x="2064" y="4056"/>
                  </a:cubicBezTo>
                  <a:lnTo>
                    <a:pt x="2064" y="4056"/>
                  </a:lnTo>
                  <a:cubicBezTo>
                    <a:pt x="2051" y="4023"/>
                    <a:pt x="2051" y="3997"/>
                    <a:pt x="2051" y="3957"/>
                  </a:cubicBezTo>
                  <a:cubicBezTo>
                    <a:pt x="2051" y="3891"/>
                    <a:pt x="2064" y="3852"/>
                    <a:pt x="2064" y="3786"/>
                  </a:cubicBezTo>
                  <a:cubicBezTo>
                    <a:pt x="2064" y="3733"/>
                    <a:pt x="2038" y="3713"/>
                    <a:pt x="2038" y="3660"/>
                  </a:cubicBezTo>
                  <a:cubicBezTo>
                    <a:pt x="2038" y="3621"/>
                    <a:pt x="2084" y="3608"/>
                    <a:pt x="2084" y="3568"/>
                  </a:cubicBezTo>
                  <a:cubicBezTo>
                    <a:pt x="2084" y="3529"/>
                    <a:pt x="2044" y="3515"/>
                    <a:pt x="2044" y="3476"/>
                  </a:cubicBezTo>
                  <a:cubicBezTo>
                    <a:pt x="2044" y="3430"/>
                    <a:pt x="2097" y="3416"/>
                    <a:pt x="2097" y="3370"/>
                  </a:cubicBezTo>
                  <a:cubicBezTo>
                    <a:pt x="2097" y="3337"/>
                    <a:pt x="2038" y="3344"/>
                    <a:pt x="2038" y="3311"/>
                  </a:cubicBezTo>
                  <a:cubicBezTo>
                    <a:pt x="2038" y="3265"/>
                    <a:pt x="2064" y="3245"/>
                    <a:pt x="2077" y="3205"/>
                  </a:cubicBezTo>
                  <a:cubicBezTo>
                    <a:pt x="2097" y="3159"/>
                    <a:pt x="2091" y="3133"/>
                    <a:pt x="2104" y="3087"/>
                  </a:cubicBezTo>
                  <a:cubicBezTo>
                    <a:pt x="2117" y="3054"/>
                    <a:pt x="2137" y="3034"/>
                    <a:pt x="2150" y="2994"/>
                  </a:cubicBezTo>
                  <a:cubicBezTo>
                    <a:pt x="2170" y="2935"/>
                    <a:pt x="2170" y="2902"/>
                    <a:pt x="2196" y="2843"/>
                  </a:cubicBezTo>
                  <a:cubicBezTo>
                    <a:pt x="2209" y="2803"/>
                    <a:pt x="2229" y="2777"/>
                    <a:pt x="2269" y="2757"/>
                  </a:cubicBezTo>
                  <a:cubicBezTo>
                    <a:pt x="2295" y="2737"/>
                    <a:pt x="2335" y="2744"/>
                    <a:pt x="2335" y="2711"/>
                  </a:cubicBezTo>
                  <a:cubicBezTo>
                    <a:pt x="2335" y="2684"/>
                    <a:pt x="2308" y="2678"/>
                    <a:pt x="2308" y="2651"/>
                  </a:cubicBezTo>
                  <a:lnTo>
                    <a:pt x="2308" y="2651"/>
                  </a:lnTo>
                  <a:cubicBezTo>
                    <a:pt x="2275" y="2651"/>
                    <a:pt x="2262" y="2645"/>
                    <a:pt x="2223" y="2645"/>
                  </a:cubicBezTo>
                  <a:cubicBezTo>
                    <a:pt x="2137" y="2645"/>
                    <a:pt x="2084" y="2566"/>
                    <a:pt x="2064" y="2473"/>
                  </a:cubicBezTo>
                  <a:cubicBezTo>
                    <a:pt x="2051" y="2414"/>
                    <a:pt x="2051" y="2374"/>
                    <a:pt x="2018" y="2315"/>
                  </a:cubicBezTo>
                  <a:cubicBezTo>
                    <a:pt x="1978" y="2242"/>
                    <a:pt x="1952" y="2209"/>
                    <a:pt x="1899" y="2144"/>
                  </a:cubicBezTo>
                  <a:cubicBezTo>
                    <a:pt x="1873" y="2117"/>
                    <a:pt x="1860" y="2091"/>
                    <a:pt x="1827" y="2064"/>
                  </a:cubicBezTo>
                  <a:cubicBezTo>
                    <a:pt x="1794" y="2038"/>
                    <a:pt x="1754" y="2031"/>
                    <a:pt x="1754" y="1992"/>
                  </a:cubicBezTo>
                  <a:cubicBezTo>
                    <a:pt x="1754" y="1939"/>
                    <a:pt x="1794" y="1926"/>
                    <a:pt x="1827" y="1886"/>
                  </a:cubicBezTo>
                  <a:cubicBezTo>
                    <a:pt x="1853" y="1860"/>
                    <a:pt x="1853" y="1834"/>
                    <a:pt x="1860" y="1801"/>
                  </a:cubicBezTo>
                  <a:cubicBezTo>
                    <a:pt x="1860" y="1774"/>
                    <a:pt x="1860" y="1761"/>
                    <a:pt x="1873" y="1741"/>
                  </a:cubicBezTo>
                  <a:cubicBezTo>
                    <a:pt x="1899" y="1715"/>
                    <a:pt x="1939" y="1735"/>
                    <a:pt x="1965" y="1708"/>
                  </a:cubicBezTo>
                  <a:cubicBezTo>
                    <a:pt x="1978" y="1688"/>
                    <a:pt x="1985" y="1669"/>
                    <a:pt x="1985" y="1642"/>
                  </a:cubicBezTo>
                  <a:cubicBezTo>
                    <a:pt x="1985" y="1590"/>
                    <a:pt x="1965" y="1530"/>
                    <a:pt x="1919" y="1530"/>
                  </a:cubicBezTo>
                  <a:cubicBezTo>
                    <a:pt x="1853" y="1530"/>
                    <a:pt x="1820" y="1550"/>
                    <a:pt x="1754" y="1550"/>
                  </a:cubicBezTo>
                  <a:cubicBezTo>
                    <a:pt x="1708" y="1550"/>
                    <a:pt x="1695" y="1504"/>
                    <a:pt x="1682" y="1464"/>
                  </a:cubicBezTo>
                  <a:cubicBezTo>
                    <a:pt x="1662" y="1392"/>
                    <a:pt x="1649" y="1345"/>
                    <a:pt x="1602" y="1293"/>
                  </a:cubicBezTo>
                  <a:cubicBezTo>
                    <a:pt x="1563" y="1246"/>
                    <a:pt x="1543" y="1200"/>
                    <a:pt x="1490" y="1167"/>
                  </a:cubicBezTo>
                  <a:cubicBezTo>
                    <a:pt x="1471" y="1154"/>
                    <a:pt x="1484" y="1128"/>
                    <a:pt x="1471" y="1108"/>
                  </a:cubicBezTo>
                  <a:cubicBezTo>
                    <a:pt x="1464" y="1082"/>
                    <a:pt x="1438" y="1062"/>
                    <a:pt x="1411" y="1062"/>
                  </a:cubicBezTo>
                  <a:cubicBezTo>
                    <a:pt x="1405" y="1049"/>
                    <a:pt x="1405" y="1049"/>
                    <a:pt x="1405" y="1036"/>
                  </a:cubicBezTo>
                  <a:cubicBezTo>
                    <a:pt x="1405" y="989"/>
                    <a:pt x="1444" y="976"/>
                    <a:pt x="1471" y="937"/>
                  </a:cubicBezTo>
                  <a:cubicBezTo>
                    <a:pt x="1490" y="904"/>
                    <a:pt x="1490" y="877"/>
                    <a:pt x="1510" y="851"/>
                  </a:cubicBezTo>
                  <a:cubicBezTo>
                    <a:pt x="1543" y="805"/>
                    <a:pt x="1576" y="778"/>
                    <a:pt x="1576" y="725"/>
                  </a:cubicBezTo>
                  <a:cubicBezTo>
                    <a:pt x="1576" y="673"/>
                    <a:pt x="1576" y="640"/>
                    <a:pt x="1576" y="587"/>
                  </a:cubicBezTo>
                  <a:cubicBezTo>
                    <a:pt x="1576" y="514"/>
                    <a:pt x="1616" y="475"/>
                    <a:pt x="1616" y="402"/>
                  </a:cubicBezTo>
                  <a:cubicBezTo>
                    <a:pt x="1616" y="323"/>
                    <a:pt x="1616" y="277"/>
                    <a:pt x="1616" y="198"/>
                  </a:cubicBezTo>
                  <a:cubicBezTo>
                    <a:pt x="1616" y="132"/>
                    <a:pt x="1537" y="139"/>
                    <a:pt x="1477" y="99"/>
                  </a:cubicBezTo>
                  <a:cubicBezTo>
                    <a:pt x="1477" y="26"/>
                    <a:pt x="1477" y="26"/>
                    <a:pt x="1477" y="26"/>
                  </a:cubicBezTo>
                  <a:cubicBezTo>
                    <a:pt x="1471" y="0"/>
                    <a:pt x="1471" y="0"/>
                    <a:pt x="1471" y="0"/>
                  </a:cubicBezTo>
                  <a:cubicBezTo>
                    <a:pt x="1418" y="13"/>
                    <a:pt x="1391" y="40"/>
                    <a:pt x="1339" y="40"/>
                  </a:cubicBezTo>
                  <a:cubicBezTo>
                    <a:pt x="1306" y="40"/>
                    <a:pt x="1286" y="40"/>
                    <a:pt x="1253" y="26"/>
                  </a:cubicBezTo>
                  <a:cubicBezTo>
                    <a:pt x="1240" y="20"/>
                    <a:pt x="1227" y="7"/>
                    <a:pt x="1207" y="7"/>
                  </a:cubicBezTo>
                  <a:cubicBezTo>
                    <a:pt x="1174" y="7"/>
                    <a:pt x="1160" y="26"/>
                    <a:pt x="1134" y="40"/>
                  </a:cubicBezTo>
                  <a:cubicBezTo>
                    <a:pt x="1108" y="59"/>
                    <a:pt x="1081" y="72"/>
                    <a:pt x="1055" y="86"/>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2" name="Freeform 29">
              <a:extLst>
                <a:ext uri="{FF2B5EF4-FFF2-40B4-BE49-F238E27FC236}">
                  <a16:creationId xmlns:a16="http://schemas.microsoft.com/office/drawing/2014/main" id="{C40C569C-2BFE-43E6-B44B-8EB6C57F4F17}"/>
                </a:ext>
              </a:extLst>
            </p:cNvPr>
            <p:cNvSpPr>
              <a:spLocks noChangeArrowheads="1"/>
            </p:cNvSpPr>
            <p:nvPr/>
          </p:nvSpPr>
          <p:spPr bwMode="auto">
            <a:xfrm>
              <a:off x="5013793" y="3367081"/>
              <a:ext cx="1027046" cy="1189038"/>
            </a:xfrm>
            <a:custGeom>
              <a:avLst/>
              <a:gdLst>
                <a:gd name="T0" fmla="*/ 574 w 2851"/>
                <a:gd name="T1" fmla="*/ 1510 h 3305"/>
                <a:gd name="T2" fmla="*/ 772 w 2851"/>
                <a:gd name="T3" fmla="*/ 1603 h 3305"/>
                <a:gd name="T4" fmla="*/ 944 w 2851"/>
                <a:gd name="T5" fmla="*/ 1932 h 3305"/>
                <a:gd name="T6" fmla="*/ 1135 w 2851"/>
                <a:gd name="T7" fmla="*/ 2163 h 3305"/>
                <a:gd name="T8" fmla="*/ 1148 w 2851"/>
                <a:gd name="T9" fmla="*/ 2315 h 3305"/>
                <a:gd name="T10" fmla="*/ 1181 w 2851"/>
                <a:gd name="T11" fmla="*/ 2553 h 3305"/>
                <a:gd name="T12" fmla="*/ 1280 w 2851"/>
                <a:gd name="T13" fmla="*/ 2797 h 3305"/>
                <a:gd name="T14" fmla="*/ 1359 w 2851"/>
                <a:gd name="T15" fmla="*/ 3140 h 3305"/>
                <a:gd name="T16" fmla="*/ 1570 w 2851"/>
                <a:gd name="T17" fmla="*/ 3285 h 3305"/>
                <a:gd name="T18" fmla="*/ 1669 w 2851"/>
                <a:gd name="T19" fmla="*/ 3140 h 3305"/>
                <a:gd name="T20" fmla="*/ 1775 w 2851"/>
                <a:gd name="T21" fmla="*/ 2935 h 3305"/>
                <a:gd name="T22" fmla="*/ 2098 w 2851"/>
                <a:gd name="T23" fmla="*/ 3001 h 3305"/>
                <a:gd name="T24" fmla="*/ 2210 w 2851"/>
                <a:gd name="T25" fmla="*/ 2849 h 3305"/>
                <a:gd name="T26" fmla="*/ 2388 w 2851"/>
                <a:gd name="T27" fmla="*/ 2730 h 3305"/>
                <a:gd name="T28" fmla="*/ 2645 w 2851"/>
                <a:gd name="T29" fmla="*/ 2546 h 3305"/>
                <a:gd name="T30" fmla="*/ 2850 w 2851"/>
                <a:gd name="T31" fmla="*/ 2559 h 3305"/>
                <a:gd name="T32" fmla="*/ 2790 w 2851"/>
                <a:gd name="T33" fmla="*/ 1893 h 3305"/>
                <a:gd name="T34" fmla="*/ 2639 w 2851"/>
                <a:gd name="T35" fmla="*/ 1695 h 3305"/>
                <a:gd name="T36" fmla="*/ 2586 w 2851"/>
                <a:gd name="T37" fmla="*/ 1477 h 3305"/>
                <a:gd name="T38" fmla="*/ 2461 w 2851"/>
                <a:gd name="T39" fmla="*/ 1286 h 3305"/>
                <a:gd name="T40" fmla="*/ 2474 w 2851"/>
                <a:gd name="T41" fmla="*/ 1022 h 3305"/>
                <a:gd name="T42" fmla="*/ 2494 w 2851"/>
                <a:gd name="T43" fmla="*/ 897 h 3305"/>
                <a:gd name="T44" fmla="*/ 2639 w 2851"/>
                <a:gd name="T45" fmla="*/ 640 h 3305"/>
                <a:gd name="T46" fmla="*/ 2513 w 2851"/>
                <a:gd name="T47" fmla="*/ 396 h 3305"/>
                <a:gd name="T48" fmla="*/ 2395 w 2851"/>
                <a:gd name="T49" fmla="*/ 165 h 3305"/>
                <a:gd name="T50" fmla="*/ 2368 w 2851"/>
                <a:gd name="T51" fmla="*/ 0 h 3305"/>
                <a:gd name="T52" fmla="*/ 2104 w 2851"/>
                <a:gd name="T53" fmla="*/ 13 h 3305"/>
                <a:gd name="T54" fmla="*/ 2078 w 2851"/>
                <a:gd name="T55" fmla="*/ 178 h 3305"/>
                <a:gd name="T56" fmla="*/ 1946 w 2851"/>
                <a:gd name="T57" fmla="*/ 297 h 3305"/>
                <a:gd name="T58" fmla="*/ 1735 w 2851"/>
                <a:gd name="T59" fmla="*/ 396 h 3305"/>
                <a:gd name="T60" fmla="*/ 1544 w 2851"/>
                <a:gd name="T61" fmla="*/ 488 h 3305"/>
                <a:gd name="T62" fmla="*/ 1227 w 2851"/>
                <a:gd name="T63" fmla="*/ 488 h 3305"/>
                <a:gd name="T64" fmla="*/ 858 w 2851"/>
                <a:gd name="T65" fmla="*/ 607 h 3305"/>
                <a:gd name="T66" fmla="*/ 495 w 2851"/>
                <a:gd name="T67" fmla="*/ 554 h 3305"/>
                <a:gd name="T68" fmla="*/ 198 w 2851"/>
                <a:gd name="T69" fmla="*/ 462 h 3305"/>
                <a:gd name="T70" fmla="*/ 0 w 2851"/>
                <a:gd name="T71" fmla="*/ 521 h 3305"/>
                <a:gd name="T72" fmla="*/ 139 w 2851"/>
                <a:gd name="T73" fmla="*/ 640 h 3305"/>
                <a:gd name="T74" fmla="*/ 310 w 2851"/>
                <a:gd name="T75" fmla="*/ 699 h 3305"/>
                <a:gd name="T76" fmla="*/ 244 w 2851"/>
                <a:gd name="T77" fmla="*/ 1022 h 3305"/>
                <a:gd name="T78" fmla="*/ 350 w 2851"/>
                <a:gd name="T79" fmla="*/ 1346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1" h="3305">
                  <a:moveTo>
                    <a:pt x="574" y="1510"/>
                  </a:moveTo>
                  <a:lnTo>
                    <a:pt x="574" y="1510"/>
                  </a:lnTo>
                  <a:cubicBezTo>
                    <a:pt x="627" y="1510"/>
                    <a:pt x="667" y="1517"/>
                    <a:pt x="706" y="1543"/>
                  </a:cubicBezTo>
                  <a:cubicBezTo>
                    <a:pt x="732" y="1563"/>
                    <a:pt x="765" y="1570"/>
                    <a:pt x="772" y="1603"/>
                  </a:cubicBezTo>
                  <a:cubicBezTo>
                    <a:pt x="798" y="1688"/>
                    <a:pt x="818" y="1728"/>
                    <a:pt x="845" y="1814"/>
                  </a:cubicBezTo>
                  <a:cubicBezTo>
                    <a:pt x="864" y="1867"/>
                    <a:pt x="897" y="1900"/>
                    <a:pt x="944" y="1932"/>
                  </a:cubicBezTo>
                  <a:cubicBezTo>
                    <a:pt x="983" y="1952"/>
                    <a:pt x="996" y="1979"/>
                    <a:pt x="1036" y="2005"/>
                  </a:cubicBezTo>
                  <a:cubicBezTo>
                    <a:pt x="1089" y="2051"/>
                    <a:pt x="1135" y="2091"/>
                    <a:pt x="1135" y="2163"/>
                  </a:cubicBezTo>
                  <a:cubicBezTo>
                    <a:pt x="1135" y="2190"/>
                    <a:pt x="1135" y="2210"/>
                    <a:pt x="1135" y="2236"/>
                  </a:cubicBezTo>
                  <a:cubicBezTo>
                    <a:pt x="1148" y="2315"/>
                    <a:pt x="1148" y="2315"/>
                    <a:pt x="1148" y="2315"/>
                  </a:cubicBezTo>
                  <a:cubicBezTo>
                    <a:pt x="1148" y="2355"/>
                    <a:pt x="1148" y="2374"/>
                    <a:pt x="1148" y="2414"/>
                  </a:cubicBezTo>
                  <a:cubicBezTo>
                    <a:pt x="1148" y="2473"/>
                    <a:pt x="1155" y="2506"/>
                    <a:pt x="1181" y="2553"/>
                  </a:cubicBezTo>
                  <a:cubicBezTo>
                    <a:pt x="1227" y="2612"/>
                    <a:pt x="1280" y="2645"/>
                    <a:pt x="1280" y="2724"/>
                  </a:cubicBezTo>
                  <a:cubicBezTo>
                    <a:pt x="1280" y="2750"/>
                    <a:pt x="1280" y="2764"/>
                    <a:pt x="1280" y="2797"/>
                  </a:cubicBezTo>
                  <a:cubicBezTo>
                    <a:pt x="1280" y="2896"/>
                    <a:pt x="1333" y="2942"/>
                    <a:pt x="1353" y="3041"/>
                  </a:cubicBezTo>
                  <a:cubicBezTo>
                    <a:pt x="1366" y="3080"/>
                    <a:pt x="1359" y="3100"/>
                    <a:pt x="1359" y="3140"/>
                  </a:cubicBezTo>
                  <a:cubicBezTo>
                    <a:pt x="1372" y="3205"/>
                    <a:pt x="1405" y="3258"/>
                    <a:pt x="1471" y="3265"/>
                  </a:cubicBezTo>
                  <a:cubicBezTo>
                    <a:pt x="1511" y="3271"/>
                    <a:pt x="1530" y="3278"/>
                    <a:pt x="1570" y="3285"/>
                  </a:cubicBezTo>
                  <a:cubicBezTo>
                    <a:pt x="1590" y="3291"/>
                    <a:pt x="1623" y="3304"/>
                    <a:pt x="1629" y="3285"/>
                  </a:cubicBezTo>
                  <a:cubicBezTo>
                    <a:pt x="1649" y="3232"/>
                    <a:pt x="1649" y="3192"/>
                    <a:pt x="1669" y="3140"/>
                  </a:cubicBezTo>
                  <a:cubicBezTo>
                    <a:pt x="1682" y="3093"/>
                    <a:pt x="1709" y="3067"/>
                    <a:pt x="1728" y="3021"/>
                  </a:cubicBezTo>
                  <a:cubicBezTo>
                    <a:pt x="1742" y="2988"/>
                    <a:pt x="1748" y="2961"/>
                    <a:pt x="1775" y="2935"/>
                  </a:cubicBezTo>
                  <a:cubicBezTo>
                    <a:pt x="1827" y="2882"/>
                    <a:pt x="1900" y="2882"/>
                    <a:pt x="1966" y="2915"/>
                  </a:cubicBezTo>
                  <a:cubicBezTo>
                    <a:pt x="2019" y="2935"/>
                    <a:pt x="2039" y="3001"/>
                    <a:pt x="2098" y="3001"/>
                  </a:cubicBezTo>
                  <a:cubicBezTo>
                    <a:pt x="2151" y="3001"/>
                    <a:pt x="2210" y="2981"/>
                    <a:pt x="2210" y="2928"/>
                  </a:cubicBezTo>
                  <a:cubicBezTo>
                    <a:pt x="2210" y="2896"/>
                    <a:pt x="2210" y="2882"/>
                    <a:pt x="2210" y="2849"/>
                  </a:cubicBezTo>
                  <a:cubicBezTo>
                    <a:pt x="2210" y="2816"/>
                    <a:pt x="2243" y="2803"/>
                    <a:pt x="2269" y="2790"/>
                  </a:cubicBezTo>
                  <a:cubicBezTo>
                    <a:pt x="2315" y="2777"/>
                    <a:pt x="2342" y="2750"/>
                    <a:pt x="2388" y="2730"/>
                  </a:cubicBezTo>
                  <a:cubicBezTo>
                    <a:pt x="2467" y="2691"/>
                    <a:pt x="2487" y="2651"/>
                    <a:pt x="2566" y="2599"/>
                  </a:cubicBezTo>
                  <a:cubicBezTo>
                    <a:pt x="2586" y="2572"/>
                    <a:pt x="2606" y="2546"/>
                    <a:pt x="2645" y="2546"/>
                  </a:cubicBezTo>
                  <a:cubicBezTo>
                    <a:pt x="2678" y="2546"/>
                    <a:pt x="2698" y="2546"/>
                    <a:pt x="2731" y="2546"/>
                  </a:cubicBezTo>
                  <a:cubicBezTo>
                    <a:pt x="2777" y="2546"/>
                    <a:pt x="2804" y="2546"/>
                    <a:pt x="2850" y="2559"/>
                  </a:cubicBezTo>
                  <a:cubicBezTo>
                    <a:pt x="2823" y="1952"/>
                    <a:pt x="2823" y="1952"/>
                    <a:pt x="2823" y="1952"/>
                  </a:cubicBezTo>
                  <a:cubicBezTo>
                    <a:pt x="2810" y="1939"/>
                    <a:pt x="2810" y="1913"/>
                    <a:pt x="2790" y="1893"/>
                  </a:cubicBezTo>
                  <a:cubicBezTo>
                    <a:pt x="2757" y="1873"/>
                    <a:pt x="2725" y="1873"/>
                    <a:pt x="2705" y="1847"/>
                  </a:cubicBezTo>
                  <a:cubicBezTo>
                    <a:pt x="2672" y="1794"/>
                    <a:pt x="2672" y="1754"/>
                    <a:pt x="2639" y="1695"/>
                  </a:cubicBezTo>
                  <a:cubicBezTo>
                    <a:pt x="2619" y="1649"/>
                    <a:pt x="2586" y="1622"/>
                    <a:pt x="2586" y="1570"/>
                  </a:cubicBezTo>
                  <a:cubicBezTo>
                    <a:pt x="2586" y="1537"/>
                    <a:pt x="2586" y="1517"/>
                    <a:pt x="2586" y="1477"/>
                  </a:cubicBezTo>
                  <a:cubicBezTo>
                    <a:pt x="2586" y="1431"/>
                    <a:pt x="2573" y="1398"/>
                    <a:pt x="2533" y="1372"/>
                  </a:cubicBezTo>
                  <a:cubicBezTo>
                    <a:pt x="2494" y="1352"/>
                    <a:pt x="2461" y="1332"/>
                    <a:pt x="2461" y="1286"/>
                  </a:cubicBezTo>
                  <a:cubicBezTo>
                    <a:pt x="2461" y="1260"/>
                    <a:pt x="2461" y="1240"/>
                    <a:pt x="2461" y="1214"/>
                  </a:cubicBezTo>
                  <a:cubicBezTo>
                    <a:pt x="2461" y="1141"/>
                    <a:pt x="2461" y="1095"/>
                    <a:pt x="2474" y="1022"/>
                  </a:cubicBezTo>
                  <a:cubicBezTo>
                    <a:pt x="2480" y="1003"/>
                    <a:pt x="2494" y="996"/>
                    <a:pt x="2494" y="983"/>
                  </a:cubicBezTo>
                  <a:cubicBezTo>
                    <a:pt x="2494" y="950"/>
                    <a:pt x="2494" y="930"/>
                    <a:pt x="2494" y="897"/>
                  </a:cubicBezTo>
                  <a:cubicBezTo>
                    <a:pt x="2494" y="831"/>
                    <a:pt x="2533" y="791"/>
                    <a:pt x="2533" y="725"/>
                  </a:cubicBezTo>
                  <a:cubicBezTo>
                    <a:pt x="2559" y="679"/>
                    <a:pt x="2593" y="646"/>
                    <a:pt x="2639" y="640"/>
                  </a:cubicBezTo>
                  <a:cubicBezTo>
                    <a:pt x="2639" y="593"/>
                    <a:pt x="2639" y="567"/>
                    <a:pt x="2639" y="514"/>
                  </a:cubicBezTo>
                  <a:cubicBezTo>
                    <a:pt x="2639" y="449"/>
                    <a:pt x="2559" y="449"/>
                    <a:pt x="2513" y="396"/>
                  </a:cubicBezTo>
                  <a:cubicBezTo>
                    <a:pt x="2467" y="343"/>
                    <a:pt x="2421" y="317"/>
                    <a:pt x="2355" y="310"/>
                  </a:cubicBezTo>
                  <a:cubicBezTo>
                    <a:pt x="2355" y="251"/>
                    <a:pt x="2368" y="218"/>
                    <a:pt x="2395" y="165"/>
                  </a:cubicBezTo>
                  <a:cubicBezTo>
                    <a:pt x="2408" y="125"/>
                    <a:pt x="2441" y="106"/>
                    <a:pt x="2441" y="59"/>
                  </a:cubicBezTo>
                  <a:cubicBezTo>
                    <a:pt x="2441" y="26"/>
                    <a:pt x="2401" y="0"/>
                    <a:pt x="2368" y="0"/>
                  </a:cubicBezTo>
                  <a:cubicBezTo>
                    <a:pt x="2269" y="0"/>
                    <a:pt x="2203" y="13"/>
                    <a:pt x="2104" y="13"/>
                  </a:cubicBezTo>
                  <a:lnTo>
                    <a:pt x="2104" y="13"/>
                  </a:lnTo>
                  <a:cubicBezTo>
                    <a:pt x="2118" y="53"/>
                    <a:pt x="2137" y="59"/>
                    <a:pt x="2137" y="92"/>
                  </a:cubicBezTo>
                  <a:cubicBezTo>
                    <a:pt x="2137" y="132"/>
                    <a:pt x="2111" y="152"/>
                    <a:pt x="2078" y="178"/>
                  </a:cubicBezTo>
                  <a:cubicBezTo>
                    <a:pt x="2045" y="218"/>
                    <a:pt x="2032" y="237"/>
                    <a:pt x="1992" y="270"/>
                  </a:cubicBezTo>
                  <a:cubicBezTo>
                    <a:pt x="1972" y="277"/>
                    <a:pt x="1966" y="297"/>
                    <a:pt x="1946" y="297"/>
                  </a:cubicBezTo>
                  <a:cubicBezTo>
                    <a:pt x="1893" y="297"/>
                    <a:pt x="1860" y="297"/>
                    <a:pt x="1801" y="297"/>
                  </a:cubicBezTo>
                  <a:cubicBezTo>
                    <a:pt x="1781" y="336"/>
                    <a:pt x="1761" y="356"/>
                    <a:pt x="1735" y="396"/>
                  </a:cubicBezTo>
                  <a:cubicBezTo>
                    <a:pt x="1709" y="435"/>
                    <a:pt x="1702" y="468"/>
                    <a:pt x="1656" y="488"/>
                  </a:cubicBezTo>
                  <a:cubicBezTo>
                    <a:pt x="1616" y="501"/>
                    <a:pt x="1590" y="488"/>
                    <a:pt x="1544" y="488"/>
                  </a:cubicBezTo>
                  <a:cubicBezTo>
                    <a:pt x="1491" y="488"/>
                    <a:pt x="1465" y="481"/>
                    <a:pt x="1405" y="481"/>
                  </a:cubicBezTo>
                  <a:cubicBezTo>
                    <a:pt x="1339" y="481"/>
                    <a:pt x="1293" y="488"/>
                    <a:pt x="1227" y="488"/>
                  </a:cubicBezTo>
                  <a:cubicBezTo>
                    <a:pt x="1122" y="488"/>
                    <a:pt x="1056" y="495"/>
                    <a:pt x="957" y="534"/>
                  </a:cubicBezTo>
                  <a:cubicBezTo>
                    <a:pt x="924" y="567"/>
                    <a:pt x="911" y="607"/>
                    <a:pt x="858" y="607"/>
                  </a:cubicBezTo>
                  <a:cubicBezTo>
                    <a:pt x="798" y="607"/>
                    <a:pt x="772" y="554"/>
                    <a:pt x="719" y="554"/>
                  </a:cubicBezTo>
                  <a:cubicBezTo>
                    <a:pt x="633" y="554"/>
                    <a:pt x="581" y="554"/>
                    <a:pt x="495" y="554"/>
                  </a:cubicBezTo>
                  <a:cubicBezTo>
                    <a:pt x="409" y="554"/>
                    <a:pt x="363" y="528"/>
                    <a:pt x="284" y="495"/>
                  </a:cubicBezTo>
                  <a:cubicBezTo>
                    <a:pt x="251" y="481"/>
                    <a:pt x="231" y="462"/>
                    <a:pt x="198" y="462"/>
                  </a:cubicBezTo>
                  <a:cubicBezTo>
                    <a:pt x="119" y="462"/>
                    <a:pt x="79" y="462"/>
                    <a:pt x="0" y="462"/>
                  </a:cubicBezTo>
                  <a:cubicBezTo>
                    <a:pt x="0" y="488"/>
                    <a:pt x="0" y="501"/>
                    <a:pt x="0" y="521"/>
                  </a:cubicBezTo>
                  <a:cubicBezTo>
                    <a:pt x="0" y="554"/>
                    <a:pt x="7" y="574"/>
                    <a:pt x="20" y="600"/>
                  </a:cubicBezTo>
                  <a:cubicBezTo>
                    <a:pt x="53" y="633"/>
                    <a:pt x="93" y="620"/>
                    <a:pt x="139" y="640"/>
                  </a:cubicBezTo>
                  <a:cubicBezTo>
                    <a:pt x="178" y="653"/>
                    <a:pt x="198" y="666"/>
                    <a:pt x="238" y="686"/>
                  </a:cubicBezTo>
                  <a:cubicBezTo>
                    <a:pt x="264" y="692"/>
                    <a:pt x="290" y="679"/>
                    <a:pt x="310" y="699"/>
                  </a:cubicBezTo>
                  <a:cubicBezTo>
                    <a:pt x="317" y="706"/>
                    <a:pt x="310" y="719"/>
                    <a:pt x="310" y="739"/>
                  </a:cubicBezTo>
                  <a:cubicBezTo>
                    <a:pt x="310" y="851"/>
                    <a:pt x="244" y="910"/>
                    <a:pt x="244" y="1022"/>
                  </a:cubicBezTo>
                  <a:cubicBezTo>
                    <a:pt x="244" y="1134"/>
                    <a:pt x="238" y="1214"/>
                    <a:pt x="304" y="1306"/>
                  </a:cubicBezTo>
                  <a:cubicBezTo>
                    <a:pt x="317" y="1326"/>
                    <a:pt x="337" y="1332"/>
                    <a:pt x="350" y="1346"/>
                  </a:cubicBezTo>
                  <a:cubicBezTo>
                    <a:pt x="429" y="1425"/>
                    <a:pt x="475" y="1464"/>
                    <a:pt x="574" y="151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3" name="Freeform 30">
              <a:extLst>
                <a:ext uri="{FF2B5EF4-FFF2-40B4-BE49-F238E27FC236}">
                  <a16:creationId xmlns:a16="http://schemas.microsoft.com/office/drawing/2014/main" id="{E7DF9614-86C7-4377-9FC3-2E46508A1856}"/>
                </a:ext>
              </a:extLst>
            </p:cNvPr>
            <p:cNvSpPr>
              <a:spLocks noChangeArrowheads="1"/>
            </p:cNvSpPr>
            <p:nvPr/>
          </p:nvSpPr>
          <p:spPr bwMode="auto">
            <a:xfrm>
              <a:off x="6029727" y="3832220"/>
              <a:ext cx="2427130" cy="2341563"/>
            </a:xfrm>
            <a:custGeom>
              <a:avLst/>
              <a:gdLst>
                <a:gd name="T0" fmla="*/ 4340 w 6741"/>
                <a:gd name="T1" fmla="*/ 1609 h 6504"/>
                <a:gd name="T2" fmla="*/ 4260 w 6741"/>
                <a:gd name="T3" fmla="*/ 1629 h 6504"/>
                <a:gd name="T4" fmla="*/ 4379 w 6741"/>
                <a:gd name="T5" fmla="*/ 1457 h 6504"/>
                <a:gd name="T6" fmla="*/ 4333 w 6741"/>
                <a:gd name="T7" fmla="*/ 1536 h 6504"/>
                <a:gd name="T8" fmla="*/ 4260 w 6741"/>
                <a:gd name="T9" fmla="*/ 1504 h 6504"/>
                <a:gd name="T10" fmla="*/ 4874 w 6741"/>
                <a:gd name="T11" fmla="*/ 1504 h 6504"/>
                <a:gd name="T12" fmla="*/ 4999 w 6741"/>
                <a:gd name="T13" fmla="*/ 1523 h 6504"/>
                <a:gd name="T14" fmla="*/ 4801 w 6741"/>
                <a:gd name="T15" fmla="*/ 1444 h 6504"/>
                <a:gd name="T16" fmla="*/ 4610 w 6741"/>
                <a:gd name="T17" fmla="*/ 1273 h 6504"/>
                <a:gd name="T18" fmla="*/ 4524 w 6741"/>
                <a:gd name="T19" fmla="*/ 1398 h 6504"/>
                <a:gd name="T20" fmla="*/ 4801 w 6741"/>
                <a:gd name="T21" fmla="*/ 1523 h 6504"/>
                <a:gd name="T22" fmla="*/ 4775 w 6741"/>
                <a:gd name="T23" fmla="*/ 1523 h 6504"/>
                <a:gd name="T24" fmla="*/ 6609 w 6741"/>
                <a:gd name="T25" fmla="*/ 2480 h 6504"/>
                <a:gd name="T26" fmla="*/ 6516 w 6741"/>
                <a:gd name="T27" fmla="*/ 2915 h 6504"/>
                <a:gd name="T28" fmla="*/ 6325 w 6741"/>
                <a:gd name="T29" fmla="*/ 3238 h 6504"/>
                <a:gd name="T30" fmla="*/ 6186 w 6741"/>
                <a:gd name="T31" fmla="*/ 3502 h 6504"/>
                <a:gd name="T32" fmla="*/ 5949 w 6741"/>
                <a:gd name="T33" fmla="*/ 3792 h 6504"/>
                <a:gd name="T34" fmla="*/ 5507 w 6741"/>
                <a:gd name="T35" fmla="*/ 4056 h 6504"/>
                <a:gd name="T36" fmla="*/ 5441 w 6741"/>
                <a:gd name="T37" fmla="*/ 4326 h 6504"/>
                <a:gd name="T38" fmla="*/ 5448 w 6741"/>
                <a:gd name="T39" fmla="*/ 4729 h 6504"/>
                <a:gd name="T40" fmla="*/ 5269 w 6741"/>
                <a:gd name="T41" fmla="*/ 4993 h 6504"/>
                <a:gd name="T42" fmla="*/ 4986 w 6741"/>
                <a:gd name="T43" fmla="*/ 5329 h 6504"/>
                <a:gd name="T44" fmla="*/ 4926 w 6741"/>
                <a:gd name="T45" fmla="*/ 5804 h 6504"/>
                <a:gd name="T46" fmla="*/ 4551 w 6741"/>
                <a:gd name="T47" fmla="*/ 6332 h 6504"/>
                <a:gd name="T48" fmla="*/ 1399 w 6741"/>
                <a:gd name="T49" fmla="*/ 6147 h 6504"/>
                <a:gd name="T50" fmla="*/ 1010 w 6741"/>
                <a:gd name="T51" fmla="*/ 5725 h 6504"/>
                <a:gd name="T52" fmla="*/ 911 w 6741"/>
                <a:gd name="T53" fmla="*/ 5243 h 6504"/>
                <a:gd name="T54" fmla="*/ 812 w 6741"/>
                <a:gd name="T55" fmla="*/ 4999 h 6504"/>
                <a:gd name="T56" fmla="*/ 884 w 6741"/>
                <a:gd name="T57" fmla="*/ 4722 h 6504"/>
                <a:gd name="T58" fmla="*/ 1379 w 6741"/>
                <a:gd name="T59" fmla="*/ 2381 h 6504"/>
                <a:gd name="T60" fmla="*/ 990 w 6741"/>
                <a:gd name="T61" fmla="*/ 2176 h 6504"/>
                <a:gd name="T62" fmla="*/ 607 w 6741"/>
                <a:gd name="T63" fmla="*/ 2117 h 6504"/>
                <a:gd name="T64" fmla="*/ 370 w 6741"/>
                <a:gd name="T65" fmla="*/ 1833 h 6504"/>
                <a:gd name="T66" fmla="*/ 79 w 6741"/>
                <a:gd name="T67" fmla="*/ 1563 h 6504"/>
                <a:gd name="T68" fmla="*/ 0 w 6741"/>
                <a:gd name="T69" fmla="*/ 659 h 6504"/>
                <a:gd name="T70" fmla="*/ 271 w 6741"/>
                <a:gd name="T71" fmla="*/ 712 h 6504"/>
                <a:gd name="T72" fmla="*/ 660 w 6741"/>
                <a:gd name="T73" fmla="*/ 593 h 6504"/>
                <a:gd name="T74" fmla="*/ 1102 w 6741"/>
                <a:gd name="T75" fmla="*/ 369 h 6504"/>
                <a:gd name="T76" fmla="*/ 1353 w 6741"/>
                <a:gd name="T77" fmla="*/ 389 h 6504"/>
                <a:gd name="T78" fmla="*/ 1669 w 6741"/>
                <a:gd name="T79" fmla="*/ 409 h 6504"/>
                <a:gd name="T80" fmla="*/ 1662 w 6741"/>
                <a:gd name="T81" fmla="*/ 112 h 6504"/>
                <a:gd name="T82" fmla="*/ 2243 w 6741"/>
                <a:gd name="T83" fmla="*/ 46 h 6504"/>
                <a:gd name="T84" fmla="*/ 2342 w 6741"/>
                <a:gd name="T85" fmla="*/ 283 h 6504"/>
                <a:gd name="T86" fmla="*/ 2545 w 6741"/>
                <a:gd name="T87" fmla="*/ 738 h 6504"/>
                <a:gd name="T88" fmla="*/ 2789 w 6741"/>
                <a:gd name="T89" fmla="*/ 930 h 6504"/>
                <a:gd name="T90" fmla="*/ 3119 w 6741"/>
                <a:gd name="T91" fmla="*/ 1312 h 6504"/>
                <a:gd name="T92" fmla="*/ 3390 w 6741"/>
                <a:gd name="T93" fmla="*/ 1748 h 6504"/>
                <a:gd name="T94" fmla="*/ 3753 w 6741"/>
                <a:gd name="T95" fmla="*/ 2051 h 6504"/>
                <a:gd name="T96" fmla="*/ 3627 w 6741"/>
                <a:gd name="T97" fmla="*/ 2183 h 6504"/>
                <a:gd name="T98" fmla="*/ 3983 w 6741"/>
                <a:gd name="T99" fmla="*/ 2110 h 6504"/>
                <a:gd name="T100" fmla="*/ 4287 w 6741"/>
                <a:gd name="T101" fmla="*/ 2025 h 6504"/>
                <a:gd name="T102" fmla="*/ 4445 w 6741"/>
                <a:gd name="T103" fmla="*/ 1748 h 6504"/>
                <a:gd name="T104" fmla="*/ 5144 w 6741"/>
                <a:gd name="T105" fmla="*/ 1569 h 6504"/>
                <a:gd name="T106" fmla="*/ 5507 w 6741"/>
                <a:gd name="T107" fmla="*/ 1715 h 6504"/>
                <a:gd name="T108" fmla="*/ 5401 w 6741"/>
                <a:gd name="T109" fmla="*/ 2051 h 6504"/>
                <a:gd name="T110" fmla="*/ 4445 w 6741"/>
                <a:gd name="T111" fmla="*/ 2354 h 6504"/>
                <a:gd name="T112" fmla="*/ 4597 w 6741"/>
                <a:gd name="T113" fmla="*/ 2440 h 6504"/>
                <a:gd name="T114" fmla="*/ 5045 w 6741"/>
                <a:gd name="T115" fmla="*/ 2420 h 6504"/>
                <a:gd name="T116" fmla="*/ 4993 w 6741"/>
                <a:gd name="T117" fmla="*/ 2697 h 6504"/>
                <a:gd name="T118" fmla="*/ 5382 w 6741"/>
                <a:gd name="T119" fmla="*/ 2328 h 6504"/>
                <a:gd name="T120" fmla="*/ 5573 w 6741"/>
                <a:gd name="T121" fmla="*/ 2123 h 6504"/>
                <a:gd name="T122" fmla="*/ 5725 w 6741"/>
                <a:gd name="T123" fmla="*/ 1899 h 6504"/>
                <a:gd name="T124" fmla="*/ 6285 w 6741"/>
                <a:gd name="T125" fmla="*/ 1965 h 6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1" h="6504">
                  <a:moveTo>
                    <a:pt x="4353" y="1655"/>
                  </a:moveTo>
                  <a:lnTo>
                    <a:pt x="4353" y="1655"/>
                  </a:lnTo>
                  <a:cubicBezTo>
                    <a:pt x="4353" y="1616"/>
                    <a:pt x="4353" y="1616"/>
                    <a:pt x="4353" y="1616"/>
                  </a:cubicBezTo>
                  <a:cubicBezTo>
                    <a:pt x="4340" y="1609"/>
                    <a:pt x="4340" y="1609"/>
                    <a:pt x="4340" y="1609"/>
                  </a:cubicBezTo>
                  <a:cubicBezTo>
                    <a:pt x="4333" y="1596"/>
                    <a:pt x="4333" y="1596"/>
                    <a:pt x="4333" y="1596"/>
                  </a:cubicBezTo>
                  <a:lnTo>
                    <a:pt x="4333" y="1596"/>
                  </a:lnTo>
                  <a:cubicBezTo>
                    <a:pt x="4326" y="1596"/>
                    <a:pt x="4320" y="1589"/>
                    <a:pt x="4313" y="1589"/>
                  </a:cubicBezTo>
                  <a:cubicBezTo>
                    <a:pt x="4287" y="1589"/>
                    <a:pt x="4280" y="1616"/>
                    <a:pt x="4260" y="1629"/>
                  </a:cubicBezTo>
                  <a:cubicBezTo>
                    <a:pt x="4227" y="1655"/>
                    <a:pt x="4208" y="1668"/>
                    <a:pt x="4188" y="1708"/>
                  </a:cubicBezTo>
                  <a:cubicBezTo>
                    <a:pt x="4194" y="1708"/>
                    <a:pt x="4201" y="1708"/>
                    <a:pt x="4208" y="1708"/>
                  </a:cubicBezTo>
                  <a:cubicBezTo>
                    <a:pt x="4267" y="1708"/>
                    <a:pt x="4300" y="1688"/>
                    <a:pt x="4353" y="1655"/>
                  </a:cubicBezTo>
                  <a:close/>
                  <a:moveTo>
                    <a:pt x="4379" y="1457"/>
                  </a:moveTo>
                  <a:lnTo>
                    <a:pt x="4379" y="1457"/>
                  </a:lnTo>
                  <a:lnTo>
                    <a:pt x="4379" y="1457"/>
                  </a:lnTo>
                  <a:cubicBezTo>
                    <a:pt x="4399" y="1457"/>
                    <a:pt x="4432" y="1464"/>
                    <a:pt x="4432" y="1484"/>
                  </a:cubicBezTo>
                  <a:cubicBezTo>
                    <a:pt x="4432" y="1530"/>
                    <a:pt x="4372" y="1523"/>
                    <a:pt x="4333" y="1536"/>
                  </a:cubicBezTo>
                  <a:cubicBezTo>
                    <a:pt x="4293" y="1550"/>
                    <a:pt x="4273" y="1563"/>
                    <a:pt x="4241" y="1596"/>
                  </a:cubicBezTo>
                  <a:cubicBezTo>
                    <a:pt x="4227" y="1609"/>
                    <a:pt x="4227" y="1629"/>
                    <a:pt x="4208" y="1629"/>
                  </a:cubicBezTo>
                  <a:cubicBezTo>
                    <a:pt x="4188" y="1629"/>
                    <a:pt x="4175" y="1622"/>
                    <a:pt x="4175" y="1609"/>
                  </a:cubicBezTo>
                  <a:cubicBezTo>
                    <a:pt x="4175" y="1556"/>
                    <a:pt x="4221" y="1536"/>
                    <a:pt x="4260" y="1504"/>
                  </a:cubicBezTo>
                  <a:cubicBezTo>
                    <a:pt x="4307" y="1471"/>
                    <a:pt x="4333" y="1457"/>
                    <a:pt x="4379" y="1457"/>
                  </a:cubicBezTo>
                  <a:close/>
                  <a:moveTo>
                    <a:pt x="4920" y="1471"/>
                  </a:moveTo>
                  <a:lnTo>
                    <a:pt x="4920" y="1471"/>
                  </a:lnTo>
                  <a:cubicBezTo>
                    <a:pt x="4894" y="1471"/>
                    <a:pt x="4887" y="1490"/>
                    <a:pt x="4874" y="1504"/>
                  </a:cubicBezTo>
                  <a:cubicBezTo>
                    <a:pt x="4867" y="1510"/>
                    <a:pt x="4854" y="1517"/>
                    <a:pt x="4854" y="1523"/>
                  </a:cubicBezTo>
                  <a:cubicBezTo>
                    <a:pt x="4854" y="1556"/>
                    <a:pt x="4887" y="1583"/>
                    <a:pt x="4920" y="1583"/>
                  </a:cubicBezTo>
                  <a:cubicBezTo>
                    <a:pt x="4940" y="1583"/>
                    <a:pt x="4953" y="1563"/>
                    <a:pt x="4973" y="1550"/>
                  </a:cubicBezTo>
                  <a:cubicBezTo>
                    <a:pt x="4986" y="1550"/>
                    <a:pt x="4999" y="1543"/>
                    <a:pt x="4999" y="1523"/>
                  </a:cubicBezTo>
                  <a:cubicBezTo>
                    <a:pt x="4999" y="1484"/>
                    <a:pt x="4959" y="1471"/>
                    <a:pt x="4920" y="1471"/>
                  </a:cubicBezTo>
                  <a:close/>
                  <a:moveTo>
                    <a:pt x="4801" y="1523"/>
                  </a:moveTo>
                  <a:lnTo>
                    <a:pt x="4801" y="1523"/>
                  </a:lnTo>
                  <a:cubicBezTo>
                    <a:pt x="4801" y="1490"/>
                    <a:pt x="4801" y="1471"/>
                    <a:pt x="4801" y="1444"/>
                  </a:cubicBezTo>
                  <a:cubicBezTo>
                    <a:pt x="4801" y="1418"/>
                    <a:pt x="4808" y="1398"/>
                    <a:pt x="4788" y="1378"/>
                  </a:cubicBezTo>
                  <a:cubicBezTo>
                    <a:pt x="4768" y="1352"/>
                    <a:pt x="4742" y="1358"/>
                    <a:pt x="4709" y="1345"/>
                  </a:cubicBezTo>
                  <a:cubicBezTo>
                    <a:pt x="4669" y="1325"/>
                    <a:pt x="4650" y="1292"/>
                    <a:pt x="4610" y="1273"/>
                  </a:cubicBezTo>
                  <a:lnTo>
                    <a:pt x="4610" y="1273"/>
                  </a:lnTo>
                  <a:cubicBezTo>
                    <a:pt x="4590" y="1260"/>
                    <a:pt x="4577" y="1240"/>
                    <a:pt x="4551" y="1240"/>
                  </a:cubicBezTo>
                  <a:cubicBezTo>
                    <a:pt x="4531" y="1240"/>
                    <a:pt x="4531" y="1260"/>
                    <a:pt x="4524" y="1279"/>
                  </a:cubicBezTo>
                  <a:cubicBezTo>
                    <a:pt x="4511" y="1299"/>
                    <a:pt x="4485" y="1306"/>
                    <a:pt x="4485" y="1325"/>
                  </a:cubicBezTo>
                  <a:cubicBezTo>
                    <a:pt x="4485" y="1358"/>
                    <a:pt x="4518" y="1372"/>
                    <a:pt x="4524" y="1398"/>
                  </a:cubicBezTo>
                  <a:cubicBezTo>
                    <a:pt x="4537" y="1424"/>
                    <a:pt x="4537" y="1451"/>
                    <a:pt x="4557" y="1477"/>
                  </a:cubicBezTo>
                  <a:cubicBezTo>
                    <a:pt x="4590" y="1504"/>
                    <a:pt x="4623" y="1490"/>
                    <a:pt x="4669" y="1504"/>
                  </a:cubicBezTo>
                  <a:cubicBezTo>
                    <a:pt x="4709" y="1510"/>
                    <a:pt x="4735" y="1517"/>
                    <a:pt x="4775" y="1523"/>
                  </a:cubicBezTo>
                  <a:cubicBezTo>
                    <a:pt x="4801" y="1523"/>
                    <a:pt x="4801" y="1523"/>
                    <a:pt x="4801" y="1523"/>
                  </a:cubicBezTo>
                  <a:close/>
                  <a:moveTo>
                    <a:pt x="4775" y="1523"/>
                  </a:moveTo>
                  <a:lnTo>
                    <a:pt x="4775" y="1523"/>
                  </a:lnTo>
                  <a:cubicBezTo>
                    <a:pt x="4801" y="1523"/>
                    <a:pt x="4801" y="1523"/>
                    <a:pt x="4801" y="1523"/>
                  </a:cubicBezTo>
                  <a:cubicBezTo>
                    <a:pt x="4775" y="1523"/>
                    <a:pt x="4775" y="1523"/>
                    <a:pt x="4775" y="1523"/>
                  </a:cubicBezTo>
                  <a:close/>
                  <a:moveTo>
                    <a:pt x="6740" y="2137"/>
                  </a:moveTo>
                  <a:lnTo>
                    <a:pt x="6740" y="2137"/>
                  </a:lnTo>
                  <a:cubicBezTo>
                    <a:pt x="6708" y="2236"/>
                    <a:pt x="6701" y="2288"/>
                    <a:pt x="6668" y="2381"/>
                  </a:cubicBezTo>
                  <a:cubicBezTo>
                    <a:pt x="6648" y="2420"/>
                    <a:pt x="6609" y="2433"/>
                    <a:pt x="6609" y="2480"/>
                  </a:cubicBezTo>
                  <a:cubicBezTo>
                    <a:pt x="6609" y="2506"/>
                    <a:pt x="6641" y="2506"/>
                    <a:pt x="6648" y="2532"/>
                  </a:cubicBezTo>
                  <a:cubicBezTo>
                    <a:pt x="6661" y="2552"/>
                    <a:pt x="6655" y="2565"/>
                    <a:pt x="6655" y="2585"/>
                  </a:cubicBezTo>
                  <a:cubicBezTo>
                    <a:pt x="6655" y="2645"/>
                    <a:pt x="6615" y="2664"/>
                    <a:pt x="6595" y="2717"/>
                  </a:cubicBezTo>
                  <a:cubicBezTo>
                    <a:pt x="6556" y="2790"/>
                    <a:pt x="6562" y="2849"/>
                    <a:pt x="6516" y="2915"/>
                  </a:cubicBezTo>
                  <a:cubicBezTo>
                    <a:pt x="6490" y="2948"/>
                    <a:pt x="6457" y="2948"/>
                    <a:pt x="6424" y="2974"/>
                  </a:cubicBezTo>
                  <a:cubicBezTo>
                    <a:pt x="6397" y="2994"/>
                    <a:pt x="6404" y="3020"/>
                    <a:pt x="6391" y="3054"/>
                  </a:cubicBezTo>
                  <a:cubicBezTo>
                    <a:pt x="6371" y="3086"/>
                    <a:pt x="6365" y="3113"/>
                    <a:pt x="6351" y="3152"/>
                  </a:cubicBezTo>
                  <a:cubicBezTo>
                    <a:pt x="6338" y="3185"/>
                    <a:pt x="6338" y="3205"/>
                    <a:pt x="6325" y="3238"/>
                  </a:cubicBezTo>
                  <a:cubicBezTo>
                    <a:pt x="6312" y="3265"/>
                    <a:pt x="6292" y="3271"/>
                    <a:pt x="6292" y="3298"/>
                  </a:cubicBezTo>
                  <a:cubicBezTo>
                    <a:pt x="6292" y="3311"/>
                    <a:pt x="6298" y="3317"/>
                    <a:pt x="6298" y="3337"/>
                  </a:cubicBezTo>
                  <a:cubicBezTo>
                    <a:pt x="6298" y="3377"/>
                    <a:pt x="6252" y="3390"/>
                    <a:pt x="6226" y="3423"/>
                  </a:cubicBezTo>
                  <a:cubicBezTo>
                    <a:pt x="6206" y="3449"/>
                    <a:pt x="6199" y="3469"/>
                    <a:pt x="6186" y="3502"/>
                  </a:cubicBezTo>
                  <a:cubicBezTo>
                    <a:pt x="6153" y="3561"/>
                    <a:pt x="6160" y="3614"/>
                    <a:pt x="6101" y="3654"/>
                  </a:cubicBezTo>
                  <a:cubicBezTo>
                    <a:pt x="6081" y="3660"/>
                    <a:pt x="6068" y="3660"/>
                    <a:pt x="6048" y="3667"/>
                  </a:cubicBezTo>
                  <a:cubicBezTo>
                    <a:pt x="6008" y="3687"/>
                    <a:pt x="6002" y="3720"/>
                    <a:pt x="5975" y="3746"/>
                  </a:cubicBezTo>
                  <a:cubicBezTo>
                    <a:pt x="5955" y="3759"/>
                    <a:pt x="5962" y="3779"/>
                    <a:pt x="5949" y="3792"/>
                  </a:cubicBezTo>
                  <a:cubicBezTo>
                    <a:pt x="5923" y="3819"/>
                    <a:pt x="5909" y="3832"/>
                    <a:pt x="5870" y="3845"/>
                  </a:cubicBezTo>
                  <a:cubicBezTo>
                    <a:pt x="5850" y="3852"/>
                    <a:pt x="5843" y="3871"/>
                    <a:pt x="5817" y="3871"/>
                  </a:cubicBezTo>
                  <a:cubicBezTo>
                    <a:pt x="5804" y="3871"/>
                    <a:pt x="5797" y="3865"/>
                    <a:pt x="5777" y="3865"/>
                  </a:cubicBezTo>
                  <a:cubicBezTo>
                    <a:pt x="5652" y="3865"/>
                    <a:pt x="5580" y="3944"/>
                    <a:pt x="5507" y="4056"/>
                  </a:cubicBezTo>
                  <a:cubicBezTo>
                    <a:pt x="5467" y="4122"/>
                    <a:pt x="5434" y="4162"/>
                    <a:pt x="5408" y="4241"/>
                  </a:cubicBezTo>
                  <a:lnTo>
                    <a:pt x="5408" y="4241"/>
                  </a:lnTo>
                  <a:cubicBezTo>
                    <a:pt x="5408" y="4254"/>
                    <a:pt x="5395" y="4267"/>
                    <a:pt x="5395" y="4280"/>
                  </a:cubicBezTo>
                  <a:cubicBezTo>
                    <a:pt x="5395" y="4300"/>
                    <a:pt x="5428" y="4307"/>
                    <a:pt x="5441" y="4326"/>
                  </a:cubicBezTo>
                  <a:cubicBezTo>
                    <a:pt x="5487" y="4379"/>
                    <a:pt x="5533" y="4419"/>
                    <a:pt x="5533" y="4491"/>
                  </a:cubicBezTo>
                  <a:cubicBezTo>
                    <a:pt x="5533" y="4518"/>
                    <a:pt x="5500" y="4524"/>
                    <a:pt x="5487" y="4551"/>
                  </a:cubicBezTo>
                  <a:cubicBezTo>
                    <a:pt x="5474" y="4584"/>
                    <a:pt x="5487" y="4610"/>
                    <a:pt x="5481" y="4643"/>
                  </a:cubicBezTo>
                  <a:cubicBezTo>
                    <a:pt x="5474" y="4683"/>
                    <a:pt x="5454" y="4696"/>
                    <a:pt x="5448" y="4729"/>
                  </a:cubicBezTo>
                  <a:cubicBezTo>
                    <a:pt x="5441" y="4781"/>
                    <a:pt x="5434" y="4821"/>
                    <a:pt x="5408" y="4867"/>
                  </a:cubicBezTo>
                  <a:cubicBezTo>
                    <a:pt x="5395" y="4900"/>
                    <a:pt x="5382" y="4933"/>
                    <a:pt x="5349" y="4933"/>
                  </a:cubicBezTo>
                  <a:cubicBezTo>
                    <a:pt x="5336" y="4933"/>
                    <a:pt x="5329" y="4913"/>
                    <a:pt x="5316" y="4913"/>
                  </a:cubicBezTo>
                  <a:cubicBezTo>
                    <a:pt x="5276" y="4913"/>
                    <a:pt x="5276" y="4960"/>
                    <a:pt x="5269" y="4993"/>
                  </a:cubicBezTo>
                  <a:cubicBezTo>
                    <a:pt x="5263" y="5025"/>
                    <a:pt x="5250" y="5039"/>
                    <a:pt x="5230" y="5065"/>
                  </a:cubicBezTo>
                  <a:cubicBezTo>
                    <a:pt x="5217" y="5085"/>
                    <a:pt x="5217" y="5105"/>
                    <a:pt x="5190" y="5118"/>
                  </a:cubicBezTo>
                  <a:cubicBezTo>
                    <a:pt x="5144" y="5138"/>
                    <a:pt x="5111" y="5144"/>
                    <a:pt x="5065" y="5171"/>
                  </a:cubicBezTo>
                  <a:cubicBezTo>
                    <a:pt x="5012" y="5217"/>
                    <a:pt x="5012" y="5263"/>
                    <a:pt x="4986" y="5329"/>
                  </a:cubicBezTo>
                  <a:cubicBezTo>
                    <a:pt x="4959" y="5395"/>
                    <a:pt x="4894" y="5421"/>
                    <a:pt x="4894" y="5494"/>
                  </a:cubicBezTo>
                  <a:cubicBezTo>
                    <a:pt x="4894" y="5566"/>
                    <a:pt x="4999" y="5566"/>
                    <a:pt x="4999" y="5639"/>
                  </a:cubicBezTo>
                  <a:cubicBezTo>
                    <a:pt x="4999" y="5685"/>
                    <a:pt x="4999" y="5725"/>
                    <a:pt x="4959" y="5758"/>
                  </a:cubicBezTo>
                  <a:cubicBezTo>
                    <a:pt x="4946" y="5771"/>
                    <a:pt x="4926" y="5784"/>
                    <a:pt x="4926" y="5804"/>
                  </a:cubicBezTo>
                  <a:cubicBezTo>
                    <a:pt x="4926" y="5830"/>
                    <a:pt x="4926" y="5843"/>
                    <a:pt x="4926" y="5870"/>
                  </a:cubicBezTo>
                  <a:cubicBezTo>
                    <a:pt x="4926" y="5909"/>
                    <a:pt x="4894" y="5916"/>
                    <a:pt x="4874" y="5942"/>
                  </a:cubicBezTo>
                  <a:cubicBezTo>
                    <a:pt x="4801" y="6041"/>
                    <a:pt x="4709" y="6048"/>
                    <a:pt x="4643" y="6153"/>
                  </a:cubicBezTo>
                  <a:cubicBezTo>
                    <a:pt x="4603" y="6219"/>
                    <a:pt x="4584" y="6259"/>
                    <a:pt x="4551" y="6332"/>
                  </a:cubicBezTo>
                  <a:cubicBezTo>
                    <a:pt x="4531" y="6364"/>
                    <a:pt x="4511" y="6378"/>
                    <a:pt x="4498" y="6417"/>
                  </a:cubicBezTo>
                  <a:cubicBezTo>
                    <a:pt x="4485" y="6450"/>
                    <a:pt x="4478" y="6477"/>
                    <a:pt x="4452" y="6503"/>
                  </a:cubicBezTo>
                  <a:lnTo>
                    <a:pt x="4452" y="6503"/>
                  </a:lnTo>
                  <a:cubicBezTo>
                    <a:pt x="1399" y="6147"/>
                    <a:pt x="1399" y="6147"/>
                    <a:pt x="1399" y="6147"/>
                  </a:cubicBezTo>
                  <a:cubicBezTo>
                    <a:pt x="1372" y="6140"/>
                    <a:pt x="1379" y="6107"/>
                    <a:pt x="1359" y="6088"/>
                  </a:cubicBezTo>
                  <a:cubicBezTo>
                    <a:pt x="1339" y="6054"/>
                    <a:pt x="1306" y="6048"/>
                    <a:pt x="1280" y="6015"/>
                  </a:cubicBezTo>
                  <a:cubicBezTo>
                    <a:pt x="1234" y="5949"/>
                    <a:pt x="1207" y="5890"/>
                    <a:pt x="1135" y="5876"/>
                  </a:cubicBezTo>
                  <a:cubicBezTo>
                    <a:pt x="1056" y="5863"/>
                    <a:pt x="1043" y="5791"/>
                    <a:pt x="1010" y="5725"/>
                  </a:cubicBezTo>
                  <a:cubicBezTo>
                    <a:pt x="983" y="5672"/>
                    <a:pt x="976" y="5646"/>
                    <a:pt x="957" y="5593"/>
                  </a:cubicBezTo>
                  <a:cubicBezTo>
                    <a:pt x="950" y="5566"/>
                    <a:pt x="930" y="5553"/>
                    <a:pt x="930" y="5527"/>
                  </a:cubicBezTo>
                  <a:cubicBezTo>
                    <a:pt x="930" y="5474"/>
                    <a:pt x="983" y="5454"/>
                    <a:pt x="983" y="5401"/>
                  </a:cubicBezTo>
                  <a:cubicBezTo>
                    <a:pt x="983" y="5336"/>
                    <a:pt x="944" y="5303"/>
                    <a:pt x="911" y="5243"/>
                  </a:cubicBezTo>
                  <a:cubicBezTo>
                    <a:pt x="878" y="5191"/>
                    <a:pt x="845" y="5164"/>
                    <a:pt x="805" y="5118"/>
                  </a:cubicBezTo>
                  <a:lnTo>
                    <a:pt x="805" y="5118"/>
                  </a:lnTo>
                  <a:cubicBezTo>
                    <a:pt x="805" y="5092"/>
                    <a:pt x="799" y="5078"/>
                    <a:pt x="799" y="5052"/>
                  </a:cubicBezTo>
                  <a:cubicBezTo>
                    <a:pt x="799" y="5032"/>
                    <a:pt x="812" y="5019"/>
                    <a:pt x="812" y="4999"/>
                  </a:cubicBezTo>
                  <a:cubicBezTo>
                    <a:pt x="812" y="4973"/>
                    <a:pt x="785" y="4966"/>
                    <a:pt x="785" y="4933"/>
                  </a:cubicBezTo>
                  <a:cubicBezTo>
                    <a:pt x="785" y="4894"/>
                    <a:pt x="785" y="4867"/>
                    <a:pt x="785" y="4828"/>
                  </a:cubicBezTo>
                  <a:cubicBezTo>
                    <a:pt x="785" y="4781"/>
                    <a:pt x="825" y="4768"/>
                    <a:pt x="851" y="4742"/>
                  </a:cubicBezTo>
                  <a:cubicBezTo>
                    <a:pt x="864" y="4735"/>
                    <a:pt x="878" y="4735"/>
                    <a:pt x="884" y="4722"/>
                  </a:cubicBezTo>
                  <a:cubicBezTo>
                    <a:pt x="904" y="4696"/>
                    <a:pt x="897" y="4656"/>
                    <a:pt x="930" y="4656"/>
                  </a:cubicBezTo>
                  <a:cubicBezTo>
                    <a:pt x="944" y="4656"/>
                    <a:pt x="950" y="4663"/>
                    <a:pt x="957" y="4663"/>
                  </a:cubicBezTo>
                  <a:cubicBezTo>
                    <a:pt x="1517" y="2427"/>
                    <a:pt x="1517" y="2427"/>
                    <a:pt x="1517" y="2427"/>
                  </a:cubicBezTo>
                  <a:cubicBezTo>
                    <a:pt x="1465" y="2407"/>
                    <a:pt x="1432" y="2394"/>
                    <a:pt x="1379" y="2381"/>
                  </a:cubicBezTo>
                  <a:cubicBezTo>
                    <a:pt x="1339" y="2381"/>
                    <a:pt x="1319" y="2394"/>
                    <a:pt x="1287" y="2374"/>
                  </a:cubicBezTo>
                  <a:cubicBezTo>
                    <a:pt x="1247" y="2354"/>
                    <a:pt x="1247" y="2321"/>
                    <a:pt x="1207" y="2308"/>
                  </a:cubicBezTo>
                  <a:cubicBezTo>
                    <a:pt x="1161" y="2288"/>
                    <a:pt x="1128" y="2288"/>
                    <a:pt x="1095" y="2255"/>
                  </a:cubicBezTo>
                  <a:cubicBezTo>
                    <a:pt x="1049" y="2229"/>
                    <a:pt x="1036" y="2196"/>
                    <a:pt x="990" y="2176"/>
                  </a:cubicBezTo>
                  <a:cubicBezTo>
                    <a:pt x="944" y="2163"/>
                    <a:pt x="917" y="2183"/>
                    <a:pt x="871" y="2176"/>
                  </a:cubicBezTo>
                  <a:cubicBezTo>
                    <a:pt x="825" y="2176"/>
                    <a:pt x="805" y="2170"/>
                    <a:pt x="759" y="2170"/>
                  </a:cubicBezTo>
                  <a:cubicBezTo>
                    <a:pt x="732" y="2170"/>
                    <a:pt x="719" y="2176"/>
                    <a:pt x="693" y="2176"/>
                  </a:cubicBezTo>
                  <a:cubicBezTo>
                    <a:pt x="647" y="2176"/>
                    <a:pt x="640" y="2137"/>
                    <a:pt x="607" y="2117"/>
                  </a:cubicBezTo>
                  <a:cubicBezTo>
                    <a:pt x="561" y="2077"/>
                    <a:pt x="521" y="2071"/>
                    <a:pt x="475" y="2031"/>
                  </a:cubicBezTo>
                  <a:cubicBezTo>
                    <a:pt x="449" y="2011"/>
                    <a:pt x="422" y="2005"/>
                    <a:pt x="396" y="1978"/>
                  </a:cubicBezTo>
                  <a:cubicBezTo>
                    <a:pt x="383" y="1952"/>
                    <a:pt x="390" y="1932"/>
                    <a:pt x="383" y="1906"/>
                  </a:cubicBezTo>
                  <a:cubicBezTo>
                    <a:pt x="376" y="1879"/>
                    <a:pt x="370" y="1866"/>
                    <a:pt x="370" y="1833"/>
                  </a:cubicBezTo>
                  <a:cubicBezTo>
                    <a:pt x="363" y="1800"/>
                    <a:pt x="324" y="1794"/>
                    <a:pt x="284" y="1787"/>
                  </a:cubicBezTo>
                  <a:cubicBezTo>
                    <a:pt x="238" y="1774"/>
                    <a:pt x="231" y="1734"/>
                    <a:pt x="198" y="1695"/>
                  </a:cubicBezTo>
                  <a:cubicBezTo>
                    <a:pt x="185" y="1675"/>
                    <a:pt x="172" y="1675"/>
                    <a:pt x="159" y="1655"/>
                  </a:cubicBezTo>
                  <a:cubicBezTo>
                    <a:pt x="119" y="1629"/>
                    <a:pt x="113" y="1596"/>
                    <a:pt x="79" y="1563"/>
                  </a:cubicBezTo>
                  <a:cubicBezTo>
                    <a:pt x="53" y="1536"/>
                    <a:pt x="40" y="1523"/>
                    <a:pt x="40" y="1490"/>
                  </a:cubicBezTo>
                  <a:cubicBezTo>
                    <a:pt x="40" y="1444"/>
                    <a:pt x="40" y="1418"/>
                    <a:pt x="40" y="1372"/>
                  </a:cubicBezTo>
                  <a:cubicBezTo>
                    <a:pt x="40" y="1332"/>
                    <a:pt x="27" y="1306"/>
                    <a:pt x="27" y="1266"/>
                  </a:cubicBezTo>
                  <a:cubicBezTo>
                    <a:pt x="0" y="659"/>
                    <a:pt x="0" y="659"/>
                    <a:pt x="0" y="659"/>
                  </a:cubicBezTo>
                  <a:lnTo>
                    <a:pt x="0" y="659"/>
                  </a:lnTo>
                  <a:cubicBezTo>
                    <a:pt x="0" y="666"/>
                    <a:pt x="7" y="666"/>
                    <a:pt x="7" y="666"/>
                  </a:cubicBezTo>
                  <a:cubicBezTo>
                    <a:pt x="40" y="686"/>
                    <a:pt x="60" y="672"/>
                    <a:pt x="93" y="679"/>
                  </a:cubicBezTo>
                  <a:cubicBezTo>
                    <a:pt x="159" y="699"/>
                    <a:pt x="198" y="712"/>
                    <a:pt x="271" y="712"/>
                  </a:cubicBezTo>
                  <a:cubicBezTo>
                    <a:pt x="310" y="712"/>
                    <a:pt x="324" y="679"/>
                    <a:pt x="357" y="653"/>
                  </a:cubicBezTo>
                  <a:cubicBezTo>
                    <a:pt x="409" y="607"/>
                    <a:pt x="456" y="600"/>
                    <a:pt x="528" y="587"/>
                  </a:cubicBezTo>
                  <a:cubicBezTo>
                    <a:pt x="607" y="593"/>
                    <a:pt x="607" y="593"/>
                    <a:pt x="607" y="593"/>
                  </a:cubicBezTo>
                  <a:cubicBezTo>
                    <a:pt x="660" y="593"/>
                    <a:pt x="660" y="593"/>
                    <a:pt x="660" y="593"/>
                  </a:cubicBezTo>
                  <a:cubicBezTo>
                    <a:pt x="660" y="560"/>
                    <a:pt x="667" y="534"/>
                    <a:pt x="700" y="514"/>
                  </a:cubicBezTo>
                  <a:cubicBezTo>
                    <a:pt x="746" y="481"/>
                    <a:pt x="785" y="501"/>
                    <a:pt x="845" y="488"/>
                  </a:cubicBezTo>
                  <a:cubicBezTo>
                    <a:pt x="930" y="468"/>
                    <a:pt x="944" y="356"/>
                    <a:pt x="1036" y="356"/>
                  </a:cubicBezTo>
                  <a:cubicBezTo>
                    <a:pt x="1062" y="356"/>
                    <a:pt x="1082" y="356"/>
                    <a:pt x="1102" y="369"/>
                  </a:cubicBezTo>
                  <a:cubicBezTo>
                    <a:pt x="1115" y="376"/>
                    <a:pt x="1115" y="389"/>
                    <a:pt x="1128" y="395"/>
                  </a:cubicBezTo>
                  <a:cubicBezTo>
                    <a:pt x="1174" y="409"/>
                    <a:pt x="1201" y="415"/>
                    <a:pt x="1247" y="415"/>
                  </a:cubicBezTo>
                  <a:cubicBezTo>
                    <a:pt x="1280" y="415"/>
                    <a:pt x="1293" y="415"/>
                    <a:pt x="1326" y="415"/>
                  </a:cubicBezTo>
                  <a:cubicBezTo>
                    <a:pt x="1339" y="415"/>
                    <a:pt x="1339" y="395"/>
                    <a:pt x="1353" y="389"/>
                  </a:cubicBezTo>
                  <a:cubicBezTo>
                    <a:pt x="1379" y="369"/>
                    <a:pt x="1405" y="363"/>
                    <a:pt x="1432" y="343"/>
                  </a:cubicBezTo>
                  <a:lnTo>
                    <a:pt x="1432" y="343"/>
                  </a:lnTo>
                  <a:cubicBezTo>
                    <a:pt x="1471" y="363"/>
                    <a:pt x="1504" y="369"/>
                    <a:pt x="1550" y="382"/>
                  </a:cubicBezTo>
                  <a:cubicBezTo>
                    <a:pt x="1597" y="395"/>
                    <a:pt x="1623" y="409"/>
                    <a:pt x="1669" y="409"/>
                  </a:cubicBezTo>
                  <a:cubicBezTo>
                    <a:pt x="1702" y="409"/>
                    <a:pt x="1729" y="382"/>
                    <a:pt x="1729" y="349"/>
                  </a:cubicBezTo>
                  <a:cubicBezTo>
                    <a:pt x="1729" y="336"/>
                    <a:pt x="1709" y="336"/>
                    <a:pt x="1702" y="323"/>
                  </a:cubicBezTo>
                  <a:cubicBezTo>
                    <a:pt x="1662" y="270"/>
                    <a:pt x="1603" y="257"/>
                    <a:pt x="1603" y="191"/>
                  </a:cubicBezTo>
                  <a:cubicBezTo>
                    <a:pt x="1603" y="151"/>
                    <a:pt x="1643" y="145"/>
                    <a:pt x="1662" y="112"/>
                  </a:cubicBezTo>
                  <a:cubicBezTo>
                    <a:pt x="1689" y="72"/>
                    <a:pt x="1676" y="39"/>
                    <a:pt x="1709" y="13"/>
                  </a:cubicBezTo>
                  <a:cubicBezTo>
                    <a:pt x="1794" y="46"/>
                    <a:pt x="1847" y="66"/>
                    <a:pt x="1940" y="66"/>
                  </a:cubicBezTo>
                  <a:cubicBezTo>
                    <a:pt x="2025" y="66"/>
                    <a:pt x="2065" y="0"/>
                    <a:pt x="2151" y="0"/>
                  </a:cubicBezTo>
                  <a:cubicBezTo>
                    <a:pt x="2190" y="0"/>
                    <a:pt x="2217" y="20"/>
                    <a:pt x="2243" y="46"/>
                  </a:cubicBezTo>
                  <a:cubicBezTo>
                    <a:pt x="2269" y="66"/>
                    <a:pt x="2296" y="66"/>
                    <a:pt x="2316" y="85"/>
                  </a:cubicBezTo>
                  <a:cubicBezTo>
                    <a:pt x="2335" y="105"/>
                    <a:pt x="2347" y="118"/>
                    <a:pt x="2367" y="138"/>
                  </a:cubicBezTo>
                  <a:lnTo>
                    <a:pt x="2367" y="138"/>
                  </a:lnTo>
                  <a:cubicBezTo>
                    <a:pt x="2361" y="197"/>
                    <a:pt x="2361" y="231"/>
                    <a:pt x="2342" y="283"/>
                  </a:cubicBezTo>
                  <a:cubicBezTo>
                    <a:pt x="2329" y="323"/>
                    <a:pt x="2309" y="343"/>
                    <a:pt x="2309" y="376"/>
                  </a:cubicBezTo>
                  <a:cubicBezTo>
                    <a:pt x="2309" y="395"/>
                    <a:pt x="2329" y="402"/>
                    <a:pt x="2347" y="409"/>
                  </a:cubicBezTo>
                  <a:cubicBezTo>
                    <a:pt x="2400" y="448"/>
                    <a:pt x="2433" y="468"/>
                    <a:pt x="2479" y="521"/>
                  </a:cubicBezTo>
                  <a:cubicBezTo>
                    <a:pt x="2532" y="587"/>
                    <a:pt x="2532" y="653"/>
                    <a:pt x="2545" y="738"/>
                  </a:cubicBezTo>
                  <a:cubicBezTo>
                    <a:pt x="2552" y="778"/>
                    <a:pt x="2572" y="798"/>
                    <a:pt x="2611" y="818"/>
                  </a:cubicBezTo>
                  <a:cubicBezTo>
                    <a:pt x="2651" y="837"/>
                    <a:pt x="2664" y="864"/>
                    <a:pt x="2710" y="870"/>
                  </a:cubicBezTo>
                  <a:cubicBezTo>
                    <a:pt x="2730" y="877"/>
                    <a:pt x="2743" y="864"/>
                    <a:pt x="2763" y="877"/>
                  </a:cubicBezTo>
                  <a:cubicBezTo>
                    <a:pt x="2783" y="883"/>
                    <a:pt x="2776" y="910"/>
                    <a:pt x="2789" y="930"/>
                  </a:cubicBezTo>
                  <a:cubicBezTo>
                    <a:pt x="2803" y="963"/>
                    <a:pt x="2822" y="976"/>
                    <a:pt x="2855" y="989"/>
                  </a:cubicBezTo>
                  <a:cubicBezTo>
                    <a:pt x="2921" y="1035"/>
                    <a:pt x="2974" y="1042"/>
                    <a:pt x="3027" y="1101"/>
                  </a:cubicBezTo>
                  <a:cubicBezTo>
                    <a:pt x="3053" y="1128"/>
                    <a:pt x="3053" y="1154"/>
                    <a:pt x="3060" y="1187"/>
                  </a:cubicBezTo>
                  <a:cubicBezTo>
                    <a:pt x="3067" y="1240"/>
                    <a:pt x="3099" y="1266"/>
                    <a:pt x="3119" y="1312"/>
                  </a:cubicBezTo>
                  <a:cubicBezTo>
                    <a:pt x="3159" y="1391"/>
                    <a:pt x="3165" y="1451"/>
                    <a:pt x="3231" y="1510"/>
                  </a:cubicBezTo>
                  <a:cubicBezTo>
                    <a:pt x="3264" y="1536"/>
                    <a:pt x="3278" y="1556"/>
                    <a:pt x="3311" y="1583"/>
                  </a:cubicBezTo>
                  <a:cubicBezTo>
                    <a:pt x="3343" y="1603"/>
                    <a:pt x="3390" y="1616"/>
                    <a:pt x="3390" y="1662"/>
                  </a:cubicBezTo>
                  <a:cubicBezTo>
                    <a:pt x="3390" y="1695"/>
                    <a:pt x="3390" y="1715"/>
                    <a:pt x="3390" y="1748"/>
                  </a:cubicBezTo>
                  <a:cubicBezTo>
                    <a:pt x="3390" y="1800"/>
                    <a:pt x="3456" y="1787"/>
                    <a:pt x="3508" y="1800"/>
                  </a:cubicBezTo>
                  <a:cubicBezTo>
                    <a:pt x="3555" y="1807"/>
                    <a:pt x="3548" y="1860"/>
                    <a:pt x="3555" y="1906"/>
                  </a:cubicBezTo>
                  <a:cubicBezTo>
                    <a:pt x="3574" y="1965"/>
                    <a:pt x="3614" y="1985"/>
                    <a:pt x="3667" y="2011"/>
                  </a:cubicBezTo>
                  <a:cubicBezTo>
                    <a:pt x="3700" y="2031"/>
                    <a:pt x="3719" y="2038"/>
                    <a:pt x="3753" y="2051"/>
                  </a:cubicBezTo>
                  <a:cubicBezTo>
                    <a:pt x="3719" y="2084"/>
                    <a:pt x="3733" y="2110"/>
                    <a:pt x="3713" y="2150"/>
                  </a:cubicBezTo>
                  <a:lnTo>
                    <a:pt x="3713" y="2150"/>
                  </a:lnTo>
                  <a:cubicBezTo>
                    <a:pt x="3713" y="2150"/>
                    <a:pt x="3713" y="2150"/>
                    <a:pt x="3706" y="2150"/>
                  </a:cubicBezTo>
                  <a:cubicBezTo>
                    <a:pt x="3673" y="2150"/>
                    <a:pt x="3660" y="2176"/>
                    <a:pt x="3627" y="2183"/>
                  </a:cubicBezTo>
                  <a:cubicBezTo>
                    <a:pt x="3607" y="2189"/>
                    <a:pt x="3581" y="2196"/>
                    <a:pt x="3581" y="2216"/>
                  </a:cubicBezTo>
                  <a:cubicBezTo>
                    <a:pt x="3581" y="2255"/>
                    <a:pt x="3601" y="2275"/>
                    <a:pt x="3601" y="2321"/>
                  </a:cubicBezTo>
                  <a:cubicBezTo>
                    <a:pt x="3673" y="2275"/>
                    <a:pt x="3726" y="2262"/>
                    <a:pt x="3799" y="2222"/>
                  </a:cubicBezTo>
                  <a:cubicBezTo>
                    <a:pt x="3871" y="2189"/>
                    <a:pt x="3898" y="2117"/>
                    <a:pt x="3983" y="2110"/>
                  </a:cubicBezTo>
                  <a:cubicBezTo>
                    <a:pt x="4062" y="2110"/>
                    <a:pt x="4115" y="2064"/>
                    <a:pt x="4161" y="1998"/>
                  </a:cubicBezTo>
                  <a:cubicBezTo>
                    <a:pt x="4201" y="1932"/>
                    <a:pt x="4194" y="1827"/>
                    <a:pt x="4267" y="1827"/>
                  </a:cubicBezTo>
                  <a:cubicBezTo>
                    <a:pt x="4293" y="1827"/>
                    <a:pt x="4287" y="1860"/>
                    <a:pt x="4287" y="1879"/>
                  </a:cubicBezTo>
                  <a:cubicBezTo>
                    <a:pt x="4287" y="1939"/>
                    <a:pt x="4287" y="1972"/>
                    <a:pt x="4287" y="2025"/>
                  </a:cubicBezTo>
                  <a:cubicBezTo>
                    <a:pt x="4320" y="2031"/>
                    <a:pt x="4340" y="2038"/>
                    <a:pt x="4372" y="2038"/>
                  </a:cubicBezTo>
                  <a:cubicBezTo>
                    <a:pt x="4392" y="2038"/>
                    <a:pt x="4392" y="2011"/>
                    <a:pt x="4399" y="1998"/>
                  </a:cubicBezTo>
                  <a:cubicBezTo>
                    <a:pt x="4405" y="1959"/>
                    <a:pt x="4412" y="1939"/>
                    <a:pt x="4419" y="1899"/>
                  </a:cubicBezTo>
                  <a:cubicBezTo>
                    <a:pt x="4425" y="1840"/>
                    <a:pt x="4425" y="1800"/>
                    <a:pt x="4445" y="1748"/>
                  </a:cubicBezTo>
                  <a:cubicBezTo>
                    <a:pt x="4458" y="1715"/>
                    <a:pt x="4458" y="1688"/>
                    <a:pt x="4485" y="1668"/>
                  </a:cubicBezTo>
                  <a:cubicBezTo>
                    <a:pt x="4551" y="1616"/>
                    <a:pt x="4603" y="1616"/>
                    <a:pt x="4683" y="1616"/>
                  </a:cubicBezTo>
                  <a:cubicBezTo>
                    <a:pt x="4755" y="1616"/>
                    <a:pt x="4795" y="1649"/>
                    <a:pt x="4867" y="1649"/>
                  </a:cubicBezTo>
                  <a:cubicBezTo>
                    <a:pt x="4979" y="1649"/>
                    <a:pt x="5025" y="1569"/>
                    <a:pt x="5144" y="1569"/>
                  </a:cubicBezTo>
                  <a:cubicBezTo>
                    <a:pt x="5190" y="1569"/>
                    <a:pt x="5217" y="1596"/>
                    <a:pt x="5263" y="1616"/>
                  </a:cubicBezTo>
                  <a:cubicBezTo>
                    <a:pt x="5296" y="1629"/>
                    <a:pt x="5316" y="1629"/>
                    <a:pt x="5355" y="1635"/>
                  </a:cubicBezTo>
                  <a:cubicBezTo>
                    <a:pt x="5382" y="1642"/>
                    <a:pt x="5395" y="1649"/>
                    <a:pt x="5421" y="1655"/>
                  </a:cubicBezTo>
                  <a:cubicBezTo>
                    <a:pt x="5461" y="1662"/>
                    <a:pt x="5507" y="1675"/>
                    <a:pt x="5507" y="1715"/>
                  </a:cubicBezTo>
                  <a:cubicBezTo>
                    <a:pt x="5507" y="1741"/>
                    <a:pt x="5481" y="1748"/>
                    <a:pt x="5474" y="1774"/>
                  </a:cubicBezTo>
                  <a:cubicBezTo>
                    <a:pt x="5454" y="1807"/>
                    <a:pt x="5448" y="1827"/>
                    <a:pt x="5448" y="1866"/>
                  </a:cubicBezTo>
                  <a:cubicBezTo>
                    <a:pt x="5448" y="1906"/>
                    <a:pt x="5448" y="1932"/>
                    <a:pt x="5448" y="1972"/>
                  </a:cubicBezTo>
                  <a:cubicBezTo>
                    <a:pt x="5421" y="1998"/>
                    <a:pt x="5415" y="2025"/>
                    <a:pt x="5401" y="2051"/>
                  </a:cubicBezTo>
                  <a:cubicBezTo>
                    <a:pt x="5342" y="2163"/>
                    <a:pt x="5289" y="2262"/>
                    <a:pt x="5164" y="2269"/>
                  </a:cubicBezTo>
                  <a:cubicBezTo>
                    <a:pt x="4999" y="2282"/>
                    <a:pt x="4913" y="2354"/>
                    <a:pt x="4748" y="2354"/>
                  </a:cubicBezTo>
                  <a:cubicBezTo>
                    <a:pt x="4683" y="2354"/>
                    <a:pt x="4650" y="2334"/>
                    <a:pt x="4584" y="2334"/>
                  </a:cubicBezTo>
                  <a:cubicBezTo>
                    <a:pt x="4531" y="2334"/>
                    <a:pt x="4498" y="2348"/>
                    <a:pt x="4445" y="2354"/>
                  </a:cubicBezTo>
                  <a:cubicBezTo>
                    <a:pt x="4399" y="2361"/>
                    <a:pt x="4372" y="2348"/>
                    <a:pt x="4333" y="2361"/>
                  </a:cubicBezTo>
                  <a:cubicBezTo>
                    <a:pt x="4346" y="2387"/>
                    <a:pt x="4372" y="2394"/>
                    <a:pt x="4405" y="2401"/>
                  </a:cubicBezTo>
                  <a:cubicBezTo>
                    <a:pt x="4452" y="2420"/>
                    <a:pt x="4478" y="2440"/>
                    <a:pt x="4531" y="2440"/>
                  </a:cubicBezTo>
                  <a:cubicBezTo>
                    <a:pt x="4557" y="2440"/>
                    <a:pt x="4570" y="2440"/>
                    <a:pt x="4597" y="2440"/>
                  </a:cubicBezTo>
                  <a:lnTo>
                    <a:pt x="4597" y="2440"/>
                  </a:lnTo>
                  <a:cubicBezTo>
                    <a:pt x="5045" y="2374"/>
                    <a:pt x="5045" y="2374"/>
                    <a:pt x="5045" y="2374"/>
                  </a:cubicBezTo>
                  <a:lnTo>
                    <a:pt x="5045" y="2374"/>
                  </a:lnTo>
                  <a:cubicBezTo>
                    <a:pt x="5045" y="2394"/>
                    <a:pt x="5045" y="2401"/>
                    <a:pt x="5045" y="2420"/>
                  </a:cubicBezTo>
                  <a:cubicBezTo>
                    <a:pt x="5045" y="2493"/>
                    <a:pt x="5006" y="2526"/>
                    <a:pt x="4973" y="2592"/>
                  </a:cubicBezTo>
                  <a:cubicBezTo>
                    <a:pt x="4946" y="2645"/>
                    <a:pt x="4946" y="2684"/>
                    <a:pt x="4946" y="2744"/>
                  </a:cubicBezTo>
                  <a:cubicBezTo>
                    <a:pt x="4946" y="2757"/>
                    <a:pt x="4953" y="2763"/>
                    <a:pt x="4959" y="2776"/>
                  </a:cubicBezTo>
                  <a:cubicBezTo>
                    <a:pt x="4979" y="2750"/>
                    <a:pt x="4979" y="2724"/>
                    <a:pt x="4993" y="2697"/>
                  </a:cubicBezTo>
                  <a:cubicBezTo>
                    <a:pt x="5012" y="2658"/>
                    <a:pt x="5025" y="2631"/>
                    <a:pt x="5052" y="2598"/>
                  </a:cubicBezTo>
                  <a:cubicBezTo>
                    <a:pt x="5078" y="2552"/>
                    <a:pt x="5091" y="2526"/>
                    <a:pt x="5118" y="2473"/>
                  </a:cubicBezTo>
                  <a:cubicBezTo>
                    <a:pt x="5184" y="2381"/>
                    <a:pt x="5243" y="2348"/>
                    <a:pt x="5336" y="2275"/>
                  </a:cubicBezTo>
                  <a:cubicBezTo>
                    <a:pt x="5355" y="2295"/>
                    <a:pt x="5355" y="2321"/>
                    <a:pt x="5382" y="2328"/>
                  </a:cubicBezTo>
                  <a:cubicBezTo>
                    <a:pt x="5434" y="2341"/>
                    <a:pt x="5467" y="2348"/>
                    <a:pt x="5520" y="2348"/>
                  </a:cubicBezTo>
                  <a:cubicBezTo>
                    <a:pt x="5540" y="2348"/>
                    <a:pt x="5540" y="2321"/>
                    <a:pt x="5540" y="2302"/>
                  </a:cubicBezTo>
                  <a:cubicBezTo>
                    <a:pt x="5540" y="2269"/>
                    <a:pt x="5540" y="2249"/>
                    <a:pt x="5540" y="2216"/>
                  </a:cubicBezTo>
                  <a:cubicBezTo>
                    <a:pt x="5540" y="2176"/>
                    <a:pt x="5573" y="2163"/>
                    <a:pt x="5573" y="2123"/>
                  </a:cubicBezTo>
                  <a:cubicBezTo>
                    <a:pt x="5573" y="2084"/>
                    <a:pt x="5573" y="2058"/>
                    <a:pt x="5573" y="2018"/>
                  </a:cubicBezTo>
                  <a:cubicBezTo>
                    <a:pt x="5573" y="1992"/>
                    <a:pt x="5599" y="1985"/>
                    <a:pt x="5619" y="1978"/>
                  </a:cubicBezTo>
                  <a:cubicBezTo>
                    <a:pt x="5659" y="1952"/>
                    <a:pt x="5679" y="1932"/>
                    <a:pt x="5711" y="1893"/>
                  </a:cubicBezTo>
                  <a:cubicBezTo>
                    <a:pt x="5718" y="1893"/>
                    <a:pt x="5718" y="1899"/>
                    <a:pt x="5725" y="1899"/>
                  </a:cubicBezTo>
                  <a:cubicBezTo>
                    <a:pt x="5791" y="1899"/>
                    <a:pt x="5830" y="1879"/>
                    <a:pt x="5896" y="1879"/>
                  </a:cubicBezTo>
                  <a:cubicBezTo>
                    <a:pt x="5942" y="1879"/>
                    <a:pt x="5962" y="1879"/>
                    <a:pt x="6008" y="1886"/>
                  </a:cubicBezTo>
                  <a:cubicBezTo>
                    <a:pt x="6041" y="1893"/>
                    <a:pt x="6048" y="1919"/>
                    <a:pt x="6081" y="1932"/>
                  </a:cubicBezTo>
                  <a:cubicBezTo>
                    <a:pt x="6153" y="1959"/>
                    <a:pt x="6206" y="1959"/>
                    <a:pt x="6285" y="1965"/>
                  </a:cubicBezTo>
                  <a:cubicBezTo>
                    <a:pt x="6378" y="1978"/>
                    <a:pt x="6424" y="2018"/>
                    <a:pt x="6516" y="2025"/>
                  </a:cubicBezTo>
                  <a:cubicBezTo>
                    <a:pt x="6595" y="2064"/>
                    <a:pt x="6648" y="2077"/>
                    <a:pt x="6721" y="2130"/>
                  </a:cubicBezTo>
                  <a:cubicBezTo>
                    <a:pt x="6727" y="2130"/>
                    <a:pt x="6734" y="2137"/>
                    <a:pt x="6740" y="2137"/>
                  </a:cubicBezTo>
                  <a:close/>
                </a:path>
              </a:pathLst>
            </a:custGeom>
            <a:grpFill/>
            <a:ln w="28575" cap="flat" cmpd="sng">
              <a:solidFill>
                <a:srgbClr val="000000"/>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4" name="Freeform 31">
              <a:extLst>
                <a:ext uri="{FF2B5EF4-FFF2-40B4-BE49-F238E27FC236}">
                  <a16:creationId xmlns:a16="http://schemas.microsoft.com/office/drawing/2014/main" id="{BA44117C-6603-4B1C-99D5-82AC8332F624}"/>
                </a:ext>
              </a:extLst>
            </p:cNvPr>
            <p:cNvSpPr>
              <a:spLocks noChangeArrowheads="1"/>
            </p:cNvSpPr>
            <p:nvPr/>
          </p:nvSpPr>
          <p:spPr bwMode="auto">
            <a:xfrm>
              <a:off x="6029727" y="3832220"/>
              <a:ext cx="2427130" cy="2341563"/>
            </a:xfrm>
            <a:custGeom>
              <a:avLst/>
              <a:gdLst>
                <a:gd name="T0" fmla="*/ 4340 w 6741"/>
                <a:gd name="T1" fmla="*/ 1609 h 6504"/>
                <a:gd name="T2" fmla="*/ 4260 w 6741"/>
                <a:gd name="T3" fmla="*/ 1629 h 6504"/>
                <a:gd name="T4" fmla="*/ 4379 w 6741"/>
                <a:gd name="T5" fmla="*/ 1457 h 6504"/>
                <a:gd name="T6" fmla="*/ 4208 w 6741"/>
                <a:gd name="T7" fmla="*/ 1629 h 6504"/>
                <a:gd name="T8" fmla="*/ 4379 w 6741"/>
                <a:gd name="T9" fmla="*/ 1457 h 6504"/>
                <a:gd name="T10" fmla="*/ 4854 w 6741"/>
                <a:gd name="T11" fmla="*/ 1523 h 6504"/>
                <a:gd name="T12" fmla="*/ 4920 w 6741"/>
                <a:gd name="T13" fmla="*/ 1471 h 6504"/>
                <a:gd name="T14" fmla="*/ 4788 w 6741"/>
                <a:gd name="T15" fmla="*/ 1378 h 6504"/>
                <a:gd name="T16" fmla="*/ 4551 w 6741"/>
                <a:gd name="T17" fmla="*/ 1240 h 6504"/>
                <a:gd name="T18" fmla="*/ 4557 w 6741"/>
                <a:gd name="T19" fmla="*/ 1477 h 6504"/>
                <a:gd name="T20" fmla="*/ 4775 w 6741"/>
                <a:gd name="T21" fmla="*/ 1523 h 6504"/>
                <a:gd name="T22" fmla="*/ 6740 w 6741"/>
                <a:gd name="T23" fmla="*/ 2137 h 6504"/>
                <a:gd name="T24" fmla="*/ 6655 w 6741"/>
                <a:gd name="T25" fmla="*/ 2585 h 6504"/>
                <a:gd name="T26" fmla="*/ 6391 w 6741"/>
                <a:gd name="T27" fmla="*/ 3054 h 6504"/>
                <a:gd name="T28" fmla="*/ 6298 w 6741"/>
                <a:gd name="T29" fmla="*/ 3337 h 6504"/>
                <a:gd name="T30" fmla="*/ 6048 w 6741"/>
                <a:gd name="T31" fmla="*/ 3667 h 6504"/>
                <a:gd name="T32" fmla="*/ 5817 w 6741"/>
                <a:gd name="T33" fmla="*/ 3871 h 6504"/>
                <a:gd name="T34" fmla="*/ 5408 w 6741"/>
                <a:gd name="T35" fmla="*/ 4241 h 6504"/>
                <a:gd name="T36" fmla="*/ 5487 w 6741"/>
                <a:gd name="T37" fmla="*/ 4551 h 6504"/>
                <a:gd name="T38" fmla="*/ 5349 w 6741"/>
                <a:gd name="T39" fmla="*/ 4933 h 6504"/>
                <a:gd name="T40" fmla="*/ 5190 w 6741"/>
                <a:gd name="T41" fmla="*/ 5118 h 6504"/>
                <a:gd name="T42" fmla="*/ 4999 w 6741"/>
                <a:gd name="T43" fmla="*/ 5639 h 6504"/>
                <a:gd name="T44" fmla="*/ 4874 w 6741"/>
                <a:gd name="T45" fmla="*/ 5942 h 6504"/>
                <a:gd name="T46" fmla="*/ 4452 w 6741"/>
                <a:gd name="T47" fmla="*/ 6503 h 6504"/>
                <a:gd name="T48" fmla="*/ 1280 w 6741"/>
                <a:gd name="T49" fmla="*/ 6015 h 6504"/>
                <a:gd name="T50" fmla="*/ 930 w 6741"/>
                <a:gd name="T51" fmla="*/ 5527 h 6504"/>
                <a:gd name="T52" fmla="*/ 805 w 6741"/>
                <a:gd name="T53" fmla="*/ 5118 h 6504"/>
                <a:gd name="T54" fmla="*/ 785 w 6741"/>
                <a:gd name="T55" fmla="*/ 4828 h 6504"/>
                <a:gd name="T56" fmla="*/ 957 w 6741"/>
                <a:gd name="T57" fmla="*/ 4663 h 6504"/>
                <a:gd name="T58" fmla="*/ 1207 w 6741"/>
                <a:gd name="T59" fmla="*/ 2308 h 6504"/>
                <a:gd name="T60" fmla="*/ 759 w 6741"/>
                <a:gd name="T61" fmla="*/ 2170 h 6504"/>
                <a:gd name="T62" fmla="*/ 396 w 6741"/>
                <a:gd name="T63" fmla="*/ 1978 h 6504"/>
                <a:gd name="T64" fmla="*/ 198 w 6741"/>
                <a:gd name="T65" fmla="*/ 1695 h 6504"/>
                <a:gd name="T66" fmla="*/ 40 w 6741"/>
                <a:gd name="T67" fmla="*/ 1372 h 6504"/>
                <a:gd name="T68" fmla="*/ 7 w 6741"/>
                <a:gd name="T69" fmla="*/ 666 h 6504"/>
                <a:gd name="T70" fmla="*/ 528 w 6741"/>
                <a:gd name="T71" fmla="*/ 587 h 6504"/>
                <a:gd name="T72" fmla="*/ 845 w 6741"/>
                <a:gd name="T73" fmla="*/ 488 h 6504"/>
                <a:gd name="T74" fmla="*/ 1247 w 6741"/>
                <a:gd name="T75" fmla="*/ 415 h 6504"/>
                <a:gd name="T76" fmla="*/ 1432 w 6741"/>
                <a:gd name="T77" fmla="*/ 343 h 6504"/>
                <a:gd name="T78" fmla="*/ 1702 w 6741"/>
                <a:gd name="T79" fmla="*/ 323 h 6504"/>
                <a:gd name="T80" fmla="*/ 1940 w 6741"/>
                <a:gd name="T81" fmla="*/ 66 h 6504"/>
                <a:gd name="T82" fmla="*/ 2367 w 6741"/>
                <a:gd name="T83" fmla="*/ 138 h 6504"/>
                <a:gd name="T84" fmla="*/ 2347 w 6741"/>
                <a:gd name="T85" fmla="*/ 409 h 6504"/>
                <a:gd name="T86" fmla="*/ 2710 w 6741"/>
                <a:gd name="T87" fmla="*/ 870 h 6504"/>
                <a:gd name="T88" fmla="*/ 3027 w 6741"/>
                <a:gd name="T89" fmla="*/ 1101 h 6504"/>
                <a:gd name="T90" fmla="*/ 3311 w 6741"/>
                <a:gd name="T91" fmla="*/ 1583 h 6504"/>
                <a:gd name="T92" fmla="*/ 3555 w 6741"/>
                <a:gd name="T93" fmla="*/ 1906 h 6504"/>
                <a:gd name="T94" fmla="*/ 3713 w 6741"/>
                <a:gd name="T95" fmla="*/ 2150 h 6504"/>
                <a:gd name="T96" fmla="*/ 3601 w 6741"/>
                <a:gd name="T97" fmla="*/ 2321 h 6504"/>
                <a:gd name="T98" fmla="*/ 4267 w 6741"/>
                <a:gd name="T99" fmla="*/ 1827 h 6504"/>
                <a:gd name="T100" fmla="*/ 4399 w 6741"/>
                <a:gd name="T101" fmla="*/ 1998 h 6504"/>
                <a:gd name="T102" fmla="*/ 4683 w 6741"/>
                <a:gd name="T103" fmla="*/ 1616 h 6504"/>
                <a:gd name="T104" fmla="*/ 5355 w 6741"/>
                <a:gd name="T105" fmla="*/ 1635 h 6504"/>
                <a:gd name="T106" fmla="*/ 5448 w 6741"/>
                <a:gd name="T107" fmla="*/ 1866 h 6504"/>
                <a:gd name="T108" fmla="*/ 4748 w 6741"/>
                <a:gd name="T109" fmla="*/ 2354 h 6504"/>
                <a:gd name="T110" fmla="*/ 4405 w 6741"/>
                <a:gd name="T111" fmla="*/ 2401 h 6504"/>
                <a:gd name="T112" fmla="*/ 5045 w 6741"/>
                <a:gd name="T113" fmla="*/ 2374 h 6504"/>
                <a:gd name="T114" fmla="*/ 4946 w 6741"/>
                <a:gd name="T115" fmla="*/ 2744 h 6504"/>
                <a:gd name="T116" fmla="*/ 5118 w 6741"/>
                <a:gd name="T117" fmla="*/ 2473 h 6504"/>
                <a:gd name="T118" fmla="*/ 5540 w 6741"/>
                <a:gd name="T119" fmla="*/ 2302 h 6504"/>
                <a:gd name="T120" fmla="*/ 5619 w 6741"/>
                <a:gd name="T121" fmla="*/ 1978 h 6504"/>
                <a:gd name="T122" fmla="*/ 6008 w 6741"/>
                <a:gd name="T123" fmla="*/ 1886 h 6504"/>
                <a:gd name="T124" fmla="*/ 6721 w 6741"/>
                <a:gd name="T125" fmla="*/ 2130 h 6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1" h="6504">
                  <a:moveTo>
                    <a:pt x="4353" y="1655"/>
                  </a:moveTo>
                  <a:lnTo>
                    <a:pt x="4353" y="1655"/>
                  </a:lnTo>
                  <a:cubicBezTo>
                    <a:pt x="4353" y="1616"/>
                    <a:pt x="4353" y="1616"/>
                    <a:pt x="4353" y="1616"/>
                  </a:cubicBezTo>
                  <a:cubicBezTo>
                    <a:pt x="4340" y="1609"/>
                    <a:pt x="4340" y="1609"/>
                    <a:pt x="4340" y="1609"/>
                  </a:cubicBezTo>
                  <a:cubicBezTo>
                    <a:pt x="4333" y="1596"/>
                    <a:pt x="4333" y="1596"/>
                    <a:pt x="4333" y="1596"/>
                  </a:cubicBezTo>
                  <a:lnTo>
                    <a:pt x="4333" y="1596"/>
                  </a:lnTo>
                  <a:cubicBezTo>
                    <a:pt x="4326" y="1596"/>
                    <a:pt x="4320" y="1589"/>
                    <a:pt x="4313" y="1589"/>
                  </a:cubicBezTo>
                  <a:cubicBezTo>
                    <a:pt x="4287" y="1589"/>
                    <a:pt x="4280" y="1616"/>
                    <a:pt x="4260" y="1629"/>
                  </a:cubicBezTo>
                  <a:cubicBezTo>
                    <a:pt x="4227" y="1655"/>
                    <a:pt x="4208" y="1668"/>
                    <a:pt x="4188" y="1708"/>
                  </a:cubicBezTo>
                  <a:cubicBezTo>
                    <a:pt x="4194" y="1708"/>
                    <a:pt x="4201" y="1708"/>
                    <a:pt x="4208" y="1708"/>
                  </a:cubicBezTo>
                  <a:cubicBezTo>
                    <a:pt x="4267" y="1708"/>
                    <a:pt x="4300" y="1688"/>
                    <a:pt x="4353" y="1655"/>
                  </a:cubicBezTo>
                  <a:close/>
                  <a:moveTo>
                    <a:pt x="4379" y="1457"/>
                  </a:moveTo>
                  <a:lnTo>
                    <a:pt x="4379" y="1457"/>
                  </a:lnTo>
                  <a:cubicBezTo>
                    <a:pt x="4333" y="1457"/>
                    <a:pt x="4307" y="1471"/>
                    <a:pt x="4260" y="1504"/>
                  </a:cubicBezTo>
                  <a:cubicBezTo>
                    <a:pt x="4221" y="1536"/>
                    <a:pt x="4175" y="1556"/>
                    <a:pt x="4175" y="1609"/>
                  </a:cubicBezTo>
                  <a:cubicBezTo>
                    <a:pt x="4175" y="1622"/>
                    <a:pt x="4188" y="1629"/>
                    <a:pt x="4208" y="1629"/>
                  </a:cubicBezTo>
                  <a:cubicBezTo>
                    <a:pt x="4227" y="1629"/>
                    <a:pt x="4227" y="1609"/>
                    <a:pt x="4241" y="1596"/>
                  </a:cubicBezTo>
                  <a:cubicBezTo>
                    <a:pt x="4273" y="1563"/>
                    <a:pt x="4293" y="1550"/>
                    <a:pt x="4333" y="1536"/>
                  </a:cubicBezTo>
                  <a:cubicBezTo>
                    <a:pt x="4372" y="1523"/>
                    <a:pt x="4432" y="1530"/>
                    <a:pt x="4432" y="1484"/>
                  </a:cubicBezTo>
                  <a:cubicBezTo>
                    <a:pt x="4432" y="1464"/>
                    <a:pt x="4399" y="1457"/>
                    <a:pt x="4379" y="1457"/>
                  </a:cubicBezTo>
                  <a:close/>
                  <a:moveTo>
                    <a:pt x="4920" y="1471"/>
                  </a:moveTo>
                  <a:lnTo>
                    <a:pt x="4920" y="1471"/>
                  </a:lnTo>
                  <a:cubicBezTo>
                    <a:pt x="4894" y="1471"/>
                    <a:pt x="4887" y="1490"/>
                    <a:pt x="4874" y="1504"/>
                  </a:cubicBezTo>
                  <a:cubicBezTo>
                    <a:pt x="4867" y="1510"/>
                    <a:pt x="4854" y="1517"/>
                    <a:pt x="4854" y="1523"/>
                  </a:cubicBezTo>
                  <a:cubicBezTo>
                    <a:pt x="4854" y="1556"/>
                    <a:pt x="4887" y="1583"/>
                    <a:pt x="4920" y="1583"/>
                  </a:cubicBezTo>
                  <a:cubicBezTo>
                    <a:pt x="4940" y="1583"/>
                    <a:pt x="4953" y="1563"/>
                    <a:pt x="4973" y="1550"/>
                  </a:cubicBezTo>
                  <a:cubicBezTo>
                    <a:pt x="4986" y="1550"/>
                    <a:pt x="4999" y="1543"/>
                    <a:pt x="4999" y="1523"/>
                  </a:cubicBezTo>
                  <a:cubicBezTo>
                    <a:pt x="4999" y="1484"/>
                    <a:pt x="4959" y="1471"/>
                    <a:pt x="4920" y="1471"/>
                  </a:cubicBezTo>
                  <a:close/>
                  <a:moveTo>
                    <a:pt x="4801" y="1523"/>
                  </a:moveTo>
                  <a:lnTo>
                    <a:pt x="4801" y="1523"/>
                  </a:lnTo>
                  <a:cubicBezTo>
                    <a:pt x="4801" y="1490"/>
                    <a:pt x="4801" y="1471"/>
                    <a:pt x="4801" y="1444"/>
                  </a:cubicBezTo>
                  <a:cubicBezTo>
                    <a:pt x="4801" y="1418"/>
                    <a:pt x="4808" y="1398"/>
                    <a:pt x="4788" y="1378"/>
                  </a:cubicBezTo>
                  <a:cubicBezTo>
                    <a:pt x="4768" y="1352"/>
                    <a:pt x="4742" y="1358"/>
                    <a:pt x="4709" y="1345"/>
                  </a:cubicBezTo>
                  <a:cubicBezTo>
                    <a:pt x="4669" y="1325"/>
                    <a:pt x="4650" y="1292"/>
                    <a:pt x="4610" y="1273"/>
                  </a:cubicBezTo>
                  <a:lnTo>
                    <a:pt x="4610" y="1273"/>
                  </a:lnTo>
                  <a:cubicBezTo>
                    <a:pt x="4590" y="1260"/>
                    <a:pt x="4577" y="1240"/>
                    <a:pt x="4551" y="1240"/>
                  </a:cubicBezTo>
                  <a:cubicBezTo>
                    <a:pt x="4531" y="1240"/>
                    <a:pt x="4531" y="1260"/>
                    <a:pt x="4524" y="1279"/>
                  </a:cubicBezTo>
                  <a:cubicBezTo>
                    <a:pt x="4511" y="1299"/>
                    <a:pt x="4485" y="1306"/>
                    <a:pt x="4485" y="1325"/>
                  </a:cubicBezTo>
                  <a:cubicBezTo>
                    <a:pt x="4485" y="1358"/>
                    <a:pt x="4518" y="1372"/>
                    <a:pt x="4524" y="1398"/>
                  </a:cubicBezTo>
                  <a:cubicBezTo>
                    <a:pt x="4537" y="1424"/>
                    <a:pt x="4537" y="1451"/>
                    <a:pt x="4557" y="1477"/>
                  </a:cubicBezTo>
                  <a:cubicBezTo>
                    <a:pt x="4590" y="1504"/>
                    <a:pt x="4623" y="1490"/>
                    <a:pt x="4669" y="1504"/>
                  </a:cubicBezTo>
                  <a:cubicBezTo>
                    <a:pt x="4709" y="1510"/>
                    <a:pt x="4735" y="1517"/>
                    <a:pt x="4775" y="1523"/>
                  </a:cubicBezTo>
                  <a:cubicBezTo>
                    <a:pt x="4801" y="1523"/>
                    <a:pt x="4801" y="1523"/>
                    <a:pt x="4801" y="1523"/>
                  </a:cubicBezTo>
                  <a:close/>
                  <a:moveTo>
                    <a:pt x="4775" y="1523"/>
                  </a:moveTo>
                  <a:lnTo>
                    <a:pt x="4775" y="1523"/>
                  </a:lnTo>
                  <a:cubicBezTo>
                    <a:pt x="4801" y="1523"/>
                    <a:pt x="4801" y="1523"/>
                    <a:pt x="4801" y="1523"/>
                  </a:cubicBezTo>
                  <a:lnTo>
                    <a:pt x="6740" y="2137"/>
                  </a:lnTo>
                  <a:lnTo>
                    <a:pt x="6740" y="2137"/>
                  </a:lnTo>
                  <a:cubicBezTo>
                    <a:pt x="6708" y="2236"/>
                    <a:pt x="6701" y="2288"/>
                    <a:pt x="6668" y="2381"/>
                  </a:cubicBezTo>
                  <a:cubicBezTo>
                    <a:pt x="6648" y="2420"/>
                    <a:pt x="6609" y="2433"/>
                    <a:pt x="6609" y="2480"/>
                  </a:cubicBezTo>
                  <a:cubicBezTo>
                    <a:pt x="6609" y="2506"/>
                    <a:pt x="6641" y="2506"/>
                    <a:pt x="6648" y="2532"/>
                  </a:cubicBezTo>
                  <a:cubicBezTo>
                    <a:pt x="6661" y="2552"/>
                    <a:pt x="6655" y="2565"/>
                    <a:pt x="6655" y="2585"/>
                  </a:cubicBezTo>
                  <a:cubicBezTo>
                    <a:pt x="6655" y="2645"/>
                    <a:pt x="6615" y="2664"/>
                    <a:pt x="6595" y="2717"/>
                  </a:cubicBezTo>
                  <a:cubicBezTo>
                    <a:pt x="6556" y="2790"/>
                    <a:pt x="6562" y="2849"/>
                    <a:pt x="6516" y="2915"/>
                  </a:cubicBezTo>
                  <a:cubicBezTo>
                    <a:pt x="6490" y="2948"/>
                    <a:pt x="6457" y="2948"/>
                    <a:pt x="6424" y="2974"/>
                  </a:cubicBezTo>
                  <a:cubicBezTo>
                    <a:pt x="6397" y="2994"/>
                    <a:pt x="6404" y="3020"/>
                    <a:pt x="6391" y="3054"/>
                  </a:cubicBezTo>
                  <a:cubicBezTo>
                    <a:pt x="6371" y="3086"/>
                    <a:pt x="6365" y="3113"/>
                    <a:pt x="6351" y="3152"/>
                  </a:cubicBezTo>
                  <a:cubicBezTo>
                    <a:pt x="6338" y="3185"/>
                    <a:pt x="6338" y="3205"/>
                    <a:pt x="6325" y="3238"/>
                  </a:cubicBezTo>
                  <a:cubicBezTo>
                    <a:pt x="6312" y="3265"/>
                    <a:pt x="6292" y="3271"/>
                    <a:pt x="6292" y="3298"/>
                  </a:cubicBezTo>
                  <a:cubicBezTo>
                    <a:pt x="6292" y="3311"/>
                    <a:pt x="6298" y="3317"/>
                    <a:pt x="6298" y="3337"/>
                  </a:cubicBezTo>
                  <a:cubicBezTo>
                    <a:pt x="6298" y="3377"/>
                    <a:pt x="6252" y="3390"/>
                    <a:pt x="6226" y="3423"/>
                  </a:cubicBezTo>
                  <a:cubicBezTo>
                    <a:pt x="6206" y="3449"/>
                    <a:pt x="6199" y="3469"/>
                    <a:pt x="6186" y="3502"/>
                  </a:cubicBezTo>
                  <a:cubicBezTo>
                    <a:pt x="6153" y="3561"/>
                    <a:pt x="6160" y="3614"/>
                    <a:pt x="6101" y="3654"/>
                  </a:cubicBezTo>
                  <a:cubicBezTo>
                    <a:pt x="6081" y="3660"/>
                    <a:pt x="6068" y="3660"/>
                    <a:pt x="6048" y="3667"/>
                  </a:cubicBezTo>
                  <a:cubicBezTo>
                    <a:pt x="6008" y="3687"/>
                    <a:pt x="6002" y="3720"/>
                    <a:pt x="5975" y="3746"/>
                  </a:cubicBezTo>
                  <a:cubicBezTo>
                    <a:pt x="5955" y="3759"/>
                    <a:pt x="5962" y="3779"/>
                    <a:pt x="5949" y="3792"/>
                  </a:cubicBezTo>
                  <a:cubicBezTo>
                    <a:pt x="5923" y="3819"/>
                    <a:pt x="5909" y="3832"/>
                    <a:pt x="5870" y="3845"/>
                  </a:cubicBezTo>
                  <a:cubicBezTo>
                    <a:pt x="5850" y="3852"/>
                    <a:pt x="5843" y="3871"/>
                    <a:pt x="5817" y="3871"/>
                  </a:cubicBezTo>
                  <a:cubicBezTo>
                    <a:pt x="5804" y="3871"/>
                    <a:pt x="5797" y="3865"/>
                    <a:pt x="5777" y="3865"/>
                  </a:cubicBezTo>
                  <a:cubicBezTo>
                    <a:pt x="5652" y="3865"/>
                    <a:pt x="5580" y="3944"/>
                    <a:pt x="5507" y="4056"/>
                  </a:cubicBezTo>
                  <a:cubicBezTo>
                    <a:pt x="5467" y="4122"/>
                    <a:pt x="5434" y="4162"/>
                    <a:pt x="5408" y="4241"/>
                  </a:cubicBezTo>
                  <a:lnTo>
                    <a:pt x="5408" y="4241"/>
                  </a:lnTo>
                  <a:cubicBezTo>
                    <a:pt x="5408" y="4254"/>
                    <a:pt x="5395" y="4267"/>
                    <a:pt x="5395" y="4280"/>
                  </a:cubicBezTo>
                  <a:cubicBezTo>
                    <a:pt x="5395" y="4300"/>
                    <a:pt x="5428" y="4307"/>
                    <a:pt x="5441" y="4326"/>
                  </a:cubicBezTo>
                  <a:cubicBezTo>
                    <a:pt x="5487" y="4379"/>
                    <a:pt x="5533" y="4419"/>
                    <a:pt x="5533" y="4491"/>
                  </a:cubicBezTo>
                  <a:cubicBezTo>
                    <a:pt x="5533" y="4518"/>
                    <a:pt x="5500" y="4524"/>
                    <a:pt x="5487" y="4551"/>
                  </a:cubicBezTo>
                  <a:cubicBezTo>
                    <a:pt x="5474" y="4584"/>
                    <a:pt x="5487" y="4610"/>
                    <a:pt x="5481" y="4643"/>
                  </a:cubicBezTo>
                  <a:cubicBezTo>
                    <a:pt x="5474" y="4683"/>
                    <a:pt x="5454" y="4696"/>
                    <a:pt x="5448" y="4729"/>
                  </a:cubicBezTo>
                  <a:cubicBezTo>
                    <a:pt x="5441" y="4781"/>
                    <a:pt x="5434" y="4821"/>
                    <a:pt x="5408" y="4867"/>
                  </a:cubicBezTo>
                  <a:cubicBezTo>
                    <a:pt x="5395" y="4900"/>
                    <a:pt x="5382" y="4933"/>
                    <a:pt x="5349" y="4933"/>
                  </a:cubicBezTo>
                  <a:cubicBezTo>
                    <a:pt x="5336" y="4933"/>
                    <a:pt x="5329" y="4913"/>
                    <a:pt x="5316" y="4913"/>
                  </a:cubicBezTo>
                  <a:cubicBezTo>
                    <a:pt x="5276" y="4913"/>
                    <a:pt x="5276" y="4960"/>
                    <a:pt x="5269" y="4993"/>
                  </a:cubicBezTo>
                  <a:cubicBezTo>
                    <a:pt x="5263" y="5025"/>
                    <a:pt x="5250" y="5039"/>
                    <a:pt x="5230" y="5065"/>
                  </a:cubicBezTo>
                  <a:cubicBezTo>
                    <a:pt x="5217" y="5085"/>
                    <a:pt x="5217" y="5105"/>
                    <a:pt x="5190" y="5118"/>
                  </a:cubicBezTo>
                  <a:cubicBezTo>
                    <a:pt x="5144" y="5138"/>
                    <a:pt x="5111" y="5144"/>
                    <a:pt x="5065" y="5171"/>
                  </a:cubicBezTo>
                  <a:cubicBezTo>
                    <a:pt x="5012" y="5217"/>
                    <a:pt x="5012" y="5263"/>
                    <a:pt x="4986" y="5329"/>
                  </a:cubicBezTo>
                  <a:cubicBezTo>
                    <a:pt x="4959" y="5395"/>
                    <a:pt x="4894" y="5421"/>
                    <a:pt x="4894" y="5494"/>
                  </a:cubicBezTo>
                  <a:cubicBezTo>
                    <a:pt x="4894" y="5566"/>
                    <a:pt x="4999" y="5566"/>
                    <a:pt x="4999" y="5639"/>
                  </a:cubicBezTo>
                  <a:cubicBezTo>
                    <a:pt x="4999" y="5685"/>
                    <a:pt x="4999" y="5725"/>
                    <a:pt x="4959" y="5758"/>
                  </a:cubicBezTo>
                  <a:cubicBezTo>
                    <a:pt x="4946" y="5771"/>
                    <a:pt x="4926" y="5784"/>
                    <a:pt x="4926" y="5804"/>
                  </a:cubicBezTo>
                  <a:cubicBezTo>
                    <a:pt x="4926" y="5830"/>
                    <a:pt x="4926" y="5843"/>
                    <a:pt x="4926" y="5870"/>
                  </a:cubicBezTo>
                  <a:cubicBezTo>
                    <a:pt x="4926" y="5909"/>
                    <a:pt x="4894" y="5916"/>
                    <a:pt x="4874" y="5942"/>
                  </a:cubicBezTo>
                  <a:cubicBezTo>
                    <a:pt x="4801" y="6041"/>
                    <a:pt x="4709" y="6048"/>
                    <a:pt x="4643" y="6153"/>
                  </a:cubicBezTo>
                  <a:cubicBezTo>
                    <a:pt x="4603" y="6219"/>
                    <a:pt x="4584" y="6259"/>
                    <a:pt x="4551" y="6332"/>
                  </a:cubicBezTo>
                  <a:cubicBezTo>
                    <a:pt x="4531" y="6364"/>
                    <a:pt x="4511" y="6378"/>
                    <a:pt x="4498" y="6417"/>
                  </a:cubicBezTo>
                  <a:cubicBezTo>
                    <a:pt x="4485" y="6450"/>
                    <a:pt x="4478" y="6477"/>
                    <a:pt x="4452" y="6503"/>
                  </a:cubicBezTo>
                  <a:lnTo>
                    <a:pt x="4452" y="6503"/>
                  </a:lnTo>
                  <a:cubicBezTo>
                    <a:pt x="1399" y="6147"/>
                    <a:pt x="1399" y="6147"/>
                    <a:pt x="1399" y="6147"/>
                  </a:cubicBezTo>
                  <a:cubicBezTo>
                    <a:pt x="1372" y="6140"/>
                    <a:pt x="1379" y="6107"/>
                    <a:pt x="1359" y="6088"/>
                  </a:cubicBezTo>
                  <a:cubicBezTo>
                    <a:pt x="1339" y="6054"/>
                    <a:pt x="1306" y="6048"/>
                    <a:pt x="1280" y="6015"/>
                  </a:cubicBezTo>
                  <a:cubicBezTo>
                    <a:pt x="1234" y="5949"/>
                    <a:pt x="1207" y="5890"/>
                    <a:pt x="1135" y="5876"/>
                  </a:cubicBezTo>
                  <a:cubicBezTo>
                    <a:pt x="1056" y="5863"/>
                    <a:pt x="1043" y="5791"/>
                    <a:pt x="1010" y="5725"/>
                  </a:cubicBezTo>
                  <a:cubicBezTo>
                    <a:pt x="983" y="5672"/>
                    <a:pt x="976" y="5646"/>
                    <a:pt x="957" y="5593"/>
                  </a:cubicBezTo>
                  <a:cubicBezTo>
                    <a:pt x="950" y="5566"/>
                    <a:pt x="930" y="5553"/>
                    <a:pt x="930" y="5527"/>
                  </a:cubicBezTo>
                  <a:cubicBezTo>
                    <a:pt x="930" y="5474"/>
                    <a:pt x="983" y="5454"/>
                    <a:pt x="983" y="5401"/>
                  </a:cubicBezTo>
                  <a:cubicBezTo>
                    <a:pt x="983" y="5336"/>
                    <a:pt x="944" y="5303"/>
                    <a:pt x="911" y="5243"/>
                  </a:cubicBezTo>
                  <a:cubicBezTo>
                    <a:pt x="878" y="5191"/>
                    <a:pt x="845" y="5164"/>
                    <a:pt x="805" y="5118"/>
                  </a:cubicBezTo>
                  <a:lnTo>
                    <a:pt x="805" y="5118"/>
                  </a:lnTo>
                  <a:cubicBezTo>
                    <a:pt x="805" y="5092"/>
                    <a:pt x="799" y="5078"/>
                    <a:pt x="799" y="5052"/>
                  </a:cubicBezTo>
                  <a:cubicBezTo>
                    <a:pt x="799" y="5032"/>
                    <a:pt x="812" y="5019"/>
                    <a:pt x="812" y="4999"/>
                  </a:cubicBezTo>
                  <a:cubicBezTo>
                    <a:pt x="812" y="4973"/>
                    <a:pt x="785" y="4966"/>
                    <a:pt x="785" y="4933"/>
                  </a:cubicBezTo>
                  <a:cubicBezTo>
                    <a:pt x="785" y="4894"/>
                    <a:pt x="785" y="4867"/>
                    <a:pt x="785" y="4828"/>
                  </a:cubicBezTo>
                  <a:cubicBezTo>
                    <a:pt x="785" y="4781"/>
                    <a:pt x="825" y="4768"/>
                    <a:pt x="851" y="4742"/>
                  </a:cubicBezTo>
                  <a:cubicBezTo>
                    <a:pt x="864" y="4735"/>
                    <a:pt x="878" y="4735"/>
                    <a:pt x="884" y="4722"/>
                  </a:cubicBezTo>
                  <a:cubicBezTo>
                    <a:pt x="904" y="4696"/>
                    <a:pt x="897" y="4656"/>
                    <a:pt x="930" y="4656"/>
                  </a:cubicBezTo>
                  <a:cubicBezTo>
                    <a:pt x="944" y="4656"/>
                    <a:pt x="950" y="4663"/>
                    <a:pt x="957" y="4663"/>
                  </a:cubicBezTo>
                  <a:cubicBezTo>
                    <a:pt x="1517" y="2427"/>
                    <a:pt x="1517" y="2427"/>
                    <a:pt x="1517" y="2427"/>
                  </a:cubicBezTo>
                  <a:cubicBezTo>
                    <a:pt x="1465" y="2407"/>
                    <a:pt x="1432" y="2394"/>
                    <a:pt x="1379" y="2381"/>
                  </a:cubicBezTo>
                  <a:cubicBezTo>
                    <a:pt x="1339" y="2381"/>
                    <a:pt x="1319" y="2394"/>
                    <a:pt x="1287" y="2374"/>
                  </a:cubicBezTo>
                  <a:cubicBezTo>
                    <a:pt x="1247" y="2354"/>
                    <a:pt x="1247" y="2321"/>
                    <a:pt x="1207" y="2308"/>
                  </a:cubicBezTo>
                  <a:cubicBezTo>
                    <a:pt x="1161" y="2288"/>
                    <a:pt x="1128" y="2288"/>
                    <a:pt x="1095" y="2255"/>
                  </a:cubicBezTo>
                  <a:cubicBezTo>
                    <a:pt x="1049" y="2229"/>
                    <a:pt x="1036" y="2196"/>
                    <a:pt x="990" y="2176"/>
                  </a:cubicBezTo>
                  <a:cubicBezTo>
                    <a:pt x="944" y="2163"/>
                    <a:pt x="917" y="2183"/>
                    <a:pt x="871" y="2176"/>
                  </a:cubicBezTo>
                  <a:cubicBezTo>
                    <a:pt x="825" y="2176"/>
                    <a:pt x="805" y="2170"/>
                    <a:pt x="759" y="2170"/>
                  </a:cubicBezTo>
                  <a:cubicBezTo>
                    <a:pt x="732" y="2170"/>
                    <a:pt x="719" y="2176"/>
                    <a:pt x="693" y="2176"/>
                  </a:cubicBezTo>
                  <a:cubicBezTo>
                    <a:pt x="647" y="2176"/>
                    <a:pt x="640" y="2137"/>
                    <a:pt x="607" y="2117"/>
                  </a:cubicBezTo>
                  <a:cubicBezTo>
                    <a:pt x="561" y="2077"/>
                    <a:pt x="521" y="2071"/>
                    <a:pt x="475" y="2031"/>
                  </a:cubicBezTo>
                  <a:cubicBezTo>
                    <a:pt x="449" y="2011"/>
                    <a:pt x="422" y="2005"/>
                    <a:pt x="396" y="1978"/>
                  </a:cubicBezTo>
                  <a:cubicBezTo>
                    <a:pt x="383" y="1952"/>
                    <a:pt x="390" y="1932"/>
                    <a:pt x="383" y="1906"/>
                  </a:cubicBezTo>
                  <a:cubicBezTo>
                    <a:pt x="376" y="1879"/>
                    <a:pt x="370" y="1866"/>
                    <a:pt x="370" y="1833"/>
                  </a:cubicBezTo>
                  <a:cubicBezTo>
                    <a:pt x="363" y="1800"/>
                    <a:pt x="324" y="1794"/>
                    <a:pt x="284" y="1787"/>
                  </a:cubicBezTo>
                  <a:cubicBezTo>
                    <a:pt x="238" y="1774"/>
                    <a:pt x="231" y="1734"/>
                    <a:pt x="198" y="1695"/>
                  </a:cubicBezTo>
                  <a:cubicBezTo>
                    <a:pt x="185" y="1675"/>
                    <a:pt x="172" y="1675"/>
                    <a:pt x="159" y="1655"/>
                  </a:cubicBezTo>
                  <a:cubicBezTo>
                    <a:pt x="119" y="1629"/>
                    <a:pt x="113" y="1596"/>
                    <a:pt x="79" y="1563"/>
                  </a:cubicBezTo>
                  <a:cubicBezTo>
                    <a:pt x="53" y="1536"/>
                    <a:pt x="40" y="1523"/>
                    <a:pt x="40" y="1490"/>
                  </a:cubicBezTo>
                  <a:cubicBezTo>
                    <a:pt x="40" y="1444"/>
                    <a:pt x="40" y="1418"/>
                    <a:pt x="40" y="1372"/>
                  </a:cubicBezTo>
                  <a:cubicBezTo>
                    <a:pt x="40" y="1332"/>
                    <a:pt x="27" y="1306"/>
                    <a:pt x="27" y="1266"/>
                  </a:cubicBezTo>
                  <a:cubicBezTo>
                    <a:pt x="0" y="659"/>
                    <a:pt x="0" y="659"/>
                    <a:pt x="0" y="659"/>
                  </a:cubicBezTo>
                  <a:lnTo>
                    <a:pt x="0" y="659"/>
                  </a:lnTo>
                  <a:cubicBezTo>
                    <a:pt x="0" y="666"/>
                    <a:pt x="7" y="666"/>
                    <a:pt x="7" y="666"/>
                  </a:cubicBezTo>
                  <a:cubicBezTo>
                    <a:pt x="40" y="686"/>
                    <a:pt x="60" y="672"/>
                    <a:pt x="93" y="679"/>
                  </a:cubicBezTo>
                  <a:cubicBezTo>
                    <a:pt x="159" y="699"/>
                    <a:pt x="198" y="712"/>
                    <a:pt x="271" y="712"/>
                  </a:cubicBezTo>
                  <a:cubicBezTo>
                    <a:pt x="310" y="712"/>
                    <a:pt x="324" y="679"/>
                    <a:pt x="357" y="653"/>
                  </a:cubicBezTo>
                  <a:cubicBezTo>
                    <a:pt x="409" y="607"/>
                    <a:pt x="456" y="600"/>
                    <a:pt x="528" y="587"/>
                  </a:cubicBezTo>
                  <a:cubicBezTo>
                    <a:pt x="607" y="593"/>
                    <a:pt x="607" y="593"/>
                    <a:pt x="607" y="593"/>
                  </a:cubicBezTo>
                  <a:cubicBezTo>
                    <a:pt x="660" y="593"/>
                    <a:pt x="660" y="593"/>
                    <a:pt x="660" y="593"/>
                  </a:cubicBezTo>
                  <a:cubicBezTo>
                    <a:pt x="660" y="560"/>
                    <a:pt x="667" y="534"/>
                    <a:pt x="700" y="514"/>
                  </a:cubicBezTo>
                  <a:cubicBezTo>
                    <a:pt x="746" y="481"/>
                    <a:pt x="785" y="501"/>
                    <a:pt x="845" y="488"/>
                  </a:cubicBezTo>
                  <a:cubicBezTo>
                    <a:pt x="930" y="468"/>
                    <a:pt x="944" y="356"/>
                    <a:pt x="1036" y="356"/>
                  </a:cubicBezTo>
                  <a:cubicBezTo>
                    <a:pt x="1062" y="356"/>
                    <a:pt x="1082" y="356"/>
                    <a:pt x="1102" y="369"/>
                  </a:cubicBezTo>
                  <a:cubicBezTo>
                    <a:pt x="1115" y="376"/>
                    <a:pt x="1115" y="389"/>
                    <a:pt x="1128" y="395"/>
                  </a:cubicBezTo>
                  <a:cubicBezTo>
                    <a:pt x="1174" y="409"/>
                    <a:pt x="1201" y="415"/>
                    <a:pt x="1247" y="415"/>
                  </a:cubicBezTo>
                  <a:cubicBezTo>
                    <a:pt x="1280" y="415"/>
                    <a:pt x="1293" y="415"/>
                    <a:pt x="1326" y="415"/>
                  </a:cubicBezTo>
                  <a:cubicBezTo>
                    <a:pt x="1339" y="415"/>
                    <a:pt x="1339" y="395"/>
                    <a:pt x="1353" y="389"/>
                  </a:cubicBezTo>
                  <a:cubicBezTo>
                    <a:pt x="1379" y="369"/>
                    <a:pt x="1405" y="363"/>
                    <a:pt x="1432" y="343"/>
                  </a:cubicBezTo>
                  <a:lnTo>
                    <a:pt x="1432" y="343"/>
                  </a:lnTo>
                  <a:cubicBezTo>
                    <a:pt x="1471" y="363"/>
                    <a:pt x="1504" y="369"/>
                    <a:pt x="1550" y="382"/>
                  </a:cubicBezTo>
                  <a:cubicBezTo>
                    <a:pt x="1597" y="395"/>
                    <a:pt x="1623" y="409"/>
                    <a:pt x="1669" y="409"/>
                  </a:cubicBezTo>
                  <a:cubicBezTo>
                    <a:pt x="1702" y="409"/>
                    <a:pt x="1729" y="382"/>
                    <a:pt x="1729" y="349"/>
                  </a:cubicBezTo>
                  <a:cubicBezTo>
                    <a:pt x="1729" y="336"/>
                    <a:pt x="1709" y="336"/>
                    <a:pt x="1702" y="323"/>
                  </a:cubicBezTo>
                  <a:cubicBezTo>
                    <a:pt x="1662" y="270"/>
                    <a:pt x="1603" y="257"/>
                    <a:pt x="1603" y="191"/>
                  </a:cubicBezTo>
                  <a:cubicBezTo>
                    <a:pt x="1603" y="151"/>
                    <a:pt x="1643" y="145"/>
                    <a:pt x="1662" y="112"/>
                  </a:cubicBezTo>
                  <a:cubicBezTo>
                    <a:pt x="1689" y="72"/>
                    <a:pt x="1676" y="39"/>
                    <a:pt x="1709" y="13"/>
                  </a:cubicBezTo>
                  <a:cubicBezTo>
                    <a:pt x="1794" y="46"/>
                    <a:pt x="1847" y="66"/>
                    <a:pt x="1940" y="66"/>
                  </a:cubicBezTo>
                  <a:cubicBezTo>
                    <a:pt x="2025" y="66"/>
                    <a:pt x="2065" y="0"/>
                    <a:pt x="2151" y="0"/>
                  </a:cubicBezTo>
                  <a:cubicBezTo>
                    <a:pt x="2190" y="0"/>
                    <a:pt x="2217" y="20"/>
                    <a:pt x="2243" y="46"/>
                  </a:cubicBezTo>
                  <a:cubicBezTo>
                    <a:pt x="2269" y="66"/>
                    <a:pt x="2296" y="66"/>
                    <a:pt x="2316" y="85"/>
                  </a:cubicBezTo>
                  <a:cubicBezTo>
                    <a:pt x="2335" y="105"/>
                    <a:pt x="2347" y="118"/>
                    <a:pt x="2367" y="138"/>
                  </a:cubicBezTo>
                  <a:lnTo>
                    <a:pt x="2367" y="138"/>
                  </a:lnTo>
                  <a:cubicBezTo>
                    <a:pt x="2361" y="197"/>
                    <a:pt x="2361" y="231"/>
                    <a:pt x="2342" y="283"/>
                  </a:cubicBezTo>
                  <a:cubicBezTo>
                    <a:pt x="2329" y="323"/>
                    <a:pt x="2309" y="343"/>
                    <a:pt x="2309" y="376"/>
                  </a:cubicBezTo>
                  <a:cubicBezTo>
                    <a:pt x="2309" y="395"/>
                    <a:pt x="2329" y="402"/>
                    <a:pt x="2347" y="409"/>
                  </a:cubicBezTo>
                  <a:cubicBezTo>
                    <a:pt x="2400" y="448"/>
                    <a:pt x="2433" y="468"/>
                    <a:pt x="2479" y="521"/>
                  </a:cubicBezTo>
                  <a:cubicBezTo>
                    <a:pt x="2532" y="587"/>
                    <a:pt x="2532" y="653"/>
                    <a:pt x="2545" y="738"/>
                  </a:cubicBezTo>
                  <a:cubicBezTo>
                    <a:pt x="2552" y="778"/>
                    <a:pt x="2572" y="798"/>
                    <a:pt x="2611" y="818"/>
                  </a:cubicBezTo>
                  <a:cubicBezTo>
                    <a:pt x="2651" y="837"/>
                    <a:pt x="2664" y="864"/>
                    <a:pt x="2710" y="870"/>
                  </a:cubicBezTo>
                  <a:cubicBezTo>
                    <a:pt x="2730" y="877"/>
                    <a:pt x="2743" y="864"/>
                    <a:pt x="2763" y="877"/>
                  </a:cubicBezTo>
                  <a:cubicBezTo>
                    <a:pt x="2783" y="883"/>
                    <a:pt x="2776" y="910"/>
                    <a:pt x="2789" y="930"/>
                  </a:cubicBezTo>
                  <a:cubicBezTo>
                    <a:pt x="2803" y="963"/>
                    <a:pt x="2822" y="976"/>
                    <a:pt x="2855" y="989"/>
                  </a:cubicBezTo>
                  <a:cubicBezTo>
                    <a:pt x="2921" y="1035"/>
                    <a:pt x="2974" y="1042"/>
                    <a:pt x="3027" y="1101"/>
                  </a:cubicBezTo>
                  <a:cubicBezTo>
                    <a:pt x="3053" y="1128"/>
                    <a:pt x="3053" y="1154"/>
                    <a:pt x="3060" y="1187"/>
                  </a:cubicBezTo>
                  <a:cubicBezTo>
                    <a:pt x="3067" y="1240"/>
                    <a:pt x="3099" y="1266"/>
                    <a:pt x="3119" y="1312"/>
                  </a:cubicBezTo>
                  <a:cubicBezTo>
                    <a:pt x="3159" y="1391"/>
                    <a:pt x="3165" y="1451"/>
                    <a:pt x="3231" y="1510"/>
                  </a:cubicBezTo>
                  <a:cubicBezTo>
                    <a:pt x="3264" y="1536"/>
                    <a:pt x="3278" y="1556"/>
                    <a:pt x="3311" y="1583"/>
                  </a:cubicBezTo>
                  <a:cubicBezTo>
                    <a:pt x="3343" y="1603"/>
                    <a:pt x="3390" y="1616"/>
                    <a:pt x="3390" y="1662"/>
                  </a:cubicBezTo>
                  <a:cubicBezTo>
                    <a:pt x="3390" y="1695"/>
                    <a:pt x="3390" y="1715"/>
                    <a:pt x="3390" y="1748"/>
                  </a:cubicBezTo>
                  <a:cubicBezTo>
                    <a:pt x="3390" y="1800"/>
                    <a:pt x="3456" y="1787"/>
                    <a:pt x="3508" y="1800"/>
                  </a:cubicBezTo>
                  <a:cubicBezTo>
                    <a:pt x="3555" y="1807"/>
                    <a:pt x="3548" y="1860"/>
                    <a:pt x="3555" y="1906"/>
                  </a:cubicBezTo>
                  <a:cubicBezTo>
                    <a:pt x="3574" y="1965"/>
                    <a:pt x="3614" y="1985"/>
                    <a:pt x="3667" y="2011"/>
                  </a:cubicBezTo>
                  <a:cubicBezTo>
                    <a:pt x="3700" y="2031"/>
                    <a:pt x="3719" y="2038"/>
                    <a:pt x="3753" y="2051"/>
                  </a:cubicBezTo>
                  <a:cubicBezTo>
                    <a:pt x="3719" y="2084"/>
                    <a:pt x="3733" y="2110"/>
                    <a:pt x="3713" y="2150"/>
                  </a:cubicBezTo>
                  <a:lnTo>
                    <a:pt x="3713" y="2150"/>
                  </a:lnTo>
                  <a:cubicBezTo>
                    <a:pt x="3713" y="2150"/>
                    <a:pt x="3713" y="2150"/>
                    <a:pt x="3706" y="2150"/>
                  </a:cubicBezTo>
                  <a:cubicBezTo>
                    <a:pt x="3673" y="2150"/>
                    <a:pt x="3660" y="2176"/>
                    <a:pt x="3627" y="2183"/>
                  </a:cubicBezTo>
                  <a:cubicBezTo>
                    <a:pt x="3607" y="2189"/>
                    <a:pt x="3581" y="2196"/>
                    <a:pt x="3581" y="2216"/>
                  </a:cubicBezTo>
                  <a:cubicBezTo>
                    <a:pt x="3581" y="2255"/>
                    <a:pt x="3601" y="2275"/>
                    <a:pt x="3601" y="2321"/>
                  </a:cubicBezTo>
                  <a:cubicBezTo>
                    <a:pt x="3673" y="2275"/>
                    <a:pt x="3726" y="2262"/>
                    <a:pt x="3799" y="2222"/>
                  </a:cubicBezTo>
                  <a:cubicBezTo>
                    <a:pt x="3871" y="2189"/>
                    <a:pt x="3898" y="2117"/>
                    <a:pt x="3983" y="2110"/>
                  </a:cubicBezTo>
                  <a:cubicBezTo>
                    <a:pt x="4062" y="2110"/>
                    <a:pt x="4115" y="2064"/>
                    <a:pt x="4161" y="1998"/>
                  </a:cubicBezTo>
                  <a:cubicBezTo>
                    <a:pt x="4201" y="1932"/>
                    <a:pt x="4194" y="1827"/>
                    <a:pt x="4267" y="1827"/>
                  </a:cubicBezTo>
                  <a:cubicBezTo>
                    <a:pt x="4293" y="1827"/>
                    <a:pt x="4287" y="1860"/>
                    <a:pt x="4287" y="1879"/>
                  </a:cubicBezTo>
                  <a:cubicBezTo>
                    <a:pt x="4287" y="1939"/>
                    <a:pt x="4287" y="1972"/>
                    <a:pt x="4287" y="2025"/>
                  </a:cubicBezTo>
                  <a:cubicBezTo>
                    <a:pt x="4320" y="2031"/>
                    <a:pt x="4340" y="2038"/>
                    <a:pt x="4372" y="2038"/>
                  </a:cubicBezTo>
                  <a:cubicBezTo>
                    <a:pt x="4392" y="2038"/>
                    <a:pt x="4392" y="2011"/>
                    <a:pt x="4399" y="1998"/>
                  </a:cubicBezTo>
                  <a:cubicBezTo>
                    <a:pt x="4405" y="1959"/>
                    <a:pt x="4412" y="1939"/>
                    <a:pt x="4419" y="1899"/>
                  </a:cubicBezTo>
                  <a:cubicBezTo>
                    <a:pt x="4425" y="1840"/>
                    <a:pt x="4425" y="1800"/>
                    <a:pt x="4445" y="1748"/>
                  </a:cubicBezTo>
                  <a:cubicBezTo>
                    <a:pt x="4458" y="1715"/>
                    <a:pt x="4458" y="1688"/>
                    <a:pt x="4485" y="1668"/>
                  </a:cubicBezTo>
                  <a:cubicBezTo>
                    <a:pt x="4551" y="1616"/>
                    <a:pt x="4603" y="1616"/>
                    <a:pt x="4683" y="1616"/>
                  </a:cubicBezTo>
                  <a:cubicBezTo>
                    <a:pt x="4755" y="1616"/>
                    <a:pt x="4795" y="1649"/>
                    <a:pt x="4867" y="1649"/>
                  </a:cubicBezTo>
                  <a:cubicBezTo>
                    <a:pt x="4979" y="1649"/>
                    <a:pt x="5025" y="1569"/>
                    <a:pt x="5144" y="1569"/>
                  </a:cubicBezTo>
                  <a:cubicBezTo>
                    <a:pt x="5190" y="1569"/>
                    <a:pt x="5217" y="1596"/>
                    <a:pt x="5263" y="1616"/>
                  </a:cubicBezTo>
                  <a:cubicBezTo>
                    <a:pt x="5296" y="1629"/>
                    <a:pt x="5316" y="1629"/>
                    <a:pt x="5355" y="1635"/>
                  </a:cubicBezTo>
                  <a:cubicBezTo>
                    <a:pt x="5382" y="1642"/>
                    <a:pt x="5395" y="1649"/>
                    <a:pt x="5421" y="1655"/>
                  </a:cubicBezTo>
                  <a:cubicBezTo>
                    <a:pt x="5461" y="1662"/>
                    <a:pt x="5507" y="1675"/>
                    <a:pt x="5507" y="1715"/>
                  </a:cubicBezTo>
                  <a:cubicBezTo>
                    <a:pt x="5507" y="1741"/>
                    <a:pt x="5481" y="1748"/>
                    <a:pt x="5474" y="1774"/>
                  </a:cubicBezTo>
                  <a:cubicBezTo>
                    <a:pt x="5454" y="1807"/>
                    <a:pt x="5448" y="1827"/>
                    <a:pt x="5448" y="1866"/>
                  </a:cubicBezTo>
                  <a:cubicBezTo>
                    <a:pt x="5448" y="1906"/>
                    <a:pt x="5448" y="1932"/>
                    <a:pt x="5448" y="1972"/>
                  </a:cubicBezTo>
                  <a:cubicBezTo>
                    <a:pt x="5421" y="1998"/>
                    <a:pt x="5415" y="2025"/>
                    <a:pt x="5401" y="2051"/>
                  </a:cubicBezTo>
                  <a:cubicBezTo>
                    <a:pt x="5342" y="2163"/>
                    <a:pt x="5289" y="2262"/>
                    <a:pt x="5164" y="2269"/>
                  </a:cubicBezTo>
                  <a:cubicBezTo>
                    <a:pt x="4999" y="2282"/>
                    <a:pt x="4913" y="2354"/>
                    <a:pt x="4748" y="2354"/>
                  </a:cubicBezTo>
                  <a:cubicBezTo>
                    <a:pt x="4683" y="2354"/>
                    <a:pt x="4650" y="2334"/>
                    <a:pt x="4584" y="2334"/>
                  </a:cubicBezTo>
                  <a:cubicBezTo>
                    <a:pt x="4531" y="2334"/>
                    <a:pt x="4498" y="2348"/>
                    <a:pt x="4445" y="2354"/>
                  </a:cubicBezTo>
                  <a:cubicBezTo>
                    <a:pt x="4399" y="2361"/>
                    <a:pt x="4372" y="2348"/>
                    <a:pt x="4333" y="2361"/>
                  </a:cubicBezTo>
                  <a:cubicBezTo>
                    <a:pt x="4346" y="2387"/>
                    <a:pt x="4372" y="2394"/>
                    <a:pt x="4405" y="2401"/>
                  </a:cubicBezTo>
                  <a:cubicBezTo>
                    <a:pt x="4452" y="2420"/>
                    <a:pt x="4478" y="2440"/>
                    <a:pt x="4531" y="2440"/>
                  </a:cubicBezTo>
                  <a:cubicBezTo>
                    <a:pt x="4557" y="2440"/>
                    <a:pt x="4570" y="2440"/>
                    <a:pt x="4597" y="2440"/>
                  </a:cubicBezTo>
                  <a:lnTo>
                    <a:pt x="4597" y="2440"/>
                  </a:lnTo>
                  <a:cubicBezTo>
                    <a:pt x="5045" y="2374"/>
                    <a:pt x="5045" y="2374"/>
                    <a:pt x="5045" y="2374"/>
                  </a:cubicBezTo>
                  <a:lnTo>
                    <a:pt x="5045" y="2374"/>
                  </a:lnTo>
                  <a:cubicBezTo>
                    <a:pt x="5045" y="2394"/>
                    <a:pt x="5045" y="2401"/>
                    <a:pt x="5045" y="2420"/>
                  </a:cubicBezTo>
                  <a:cubicBezTo>
                    <a:pt x="5045" y="2493"/>
                    <a:pt x="5006" y="2526"/>
                    <a:pt x="4973" y="2592"/>
                  </a:cubicBezTo>
                  <a:cubicBezTo>
                    <a:pt x="4946" y="2645"/>
                    <a:pt x="4946" y="2684"/>
                    <a:pt x="4946" y="2744"/>
                  </a:cubicBezTo>
                  <a:cubicBezTo>
                    <a:pt x="4946" y="2757"/>
                    <a:pt x="4953" y="2763"/>
                    <a:pt x="4959" y="2776"/>
                  </a:cubicBezTo>
                  <a:cubicBezTo>
                    <a:pt x="4979" y="2750"/>
                    <a:pt x="4979" y="2724"/>
                    <a:pt x="4993" y="2697"/>
                  </a:cubicBezTo>
                  <a:cubicBezTo>
                    <a:pt x="5012" y="2658"/>
                    <a:pt x="5025" y="2631"/>
                    <a:pt x="5052" y="2598"/>
                  </a:cubicBezTo>
                  <a:cubicBezTo>
                    <a:pt x="5078" y="2552"/>
                    <a:pt x="5091" y="2526"/>
                    <a:pt x="5118" y="2473"/>
                  </a:cubicBezTo>
                  <a:cubicBezTo>
                    <a:pt x="5184" y="2381"/>
                    <a:pt x="5243" y="2348"/>
                    <a:pt x="5336" y="2275"/>
                  </a:cubicBezTo>
                  <a:cubicBezTo>
                    <a:pt x="5355" y="2295"/>
                    <a:pt x="5355" y="2321"/>
                    <a:pt x="5382" y="2328"/>
                  </a:cubicBezTo>
                  <a:cubicBezTo>
                    <a:pt x="5434" y="2341"/>
                    <a:pt x="5467" y="2348"/>
                    <a:pt x="5520" y="2348"/>
                  </a:cubicBezTo>
                  <a:cubicBezTo>
                    <a:pt x="5540" y="2348"/>
                    <a:pt x="5540" y="2321"/>
                    <a:pt x="5540" y="2302"/>
                  </a:cubicBezTo>
                  <a:cubicBezTo>
                    <a:pt x="5540" y="2269"/>
                    <a:pt x="5540" y="2249"/>
                    <a:pt x="5540" y="2216"/>
                  </a:cubicBezTo>
                  <a:cubicBezTo>
                    <a:pt x="5540" y="2176"/>
                    <a:pt x="5573" y="2163"/>
                    <a:pt x="5573" y="2123"/>
                  </a:cubicBezTo>
                  <a:cubicBezTo>
                    <a:pt x="5573" y="2084"/>
                    <a:pt x="5573" y="2058"/>
                    <a:pt x="5573" y="2018"/>
                  </a:cubicBezTo>
                  <a:cubicBezTo>
                    <a:pt x="5573" y="1992"/>
                    <a:pt x="5599" y="1985"/>
                    <a:pt x="5619" y="1978"/>
                  </a:cubicBezTo>
                  <a:cubicBezTo>
                    <a:pt x="5659" y="1952"/>
                    <a:pt x="5679" y="1932"/>
                    <a:pt x="5711" y="1893"/>
                  </a:cubicBezTo>
                  <a:cubicBezTo>
                    <a:pt x="5718" y="1893"/>
                    <a:pt x="5718" y="1899"/>
                    <a:pt x="5725" y="1899"/>
                  </a:cubicBezTo>
                  <a:cubicBezTo>
                    <a:pt x="5791" y="1899"/>
                    <a:pt x="5830" y="1879"/>
                    <a:pt x="5896" y="1879"/>
                  </a:cubicBezTo>
                  <a:cubicBezTo>
                    <a:pt x="5942" y="1879"/>
                    <a:pt x="5962" y="1879"/>
                    <a:pt x="6008" y="1886"/>
                  </a:cubicBezTo>
                  <a:cubicBezTo>
                    <a:pt x="6041" y="1893"/>
                    <a:pt x="6048" y="1919"/>
                    <a:pt x="6081" y="1932"/>
                  </a:cubicBezTo>
                  <a:cubicBezTo>
                    <a:pt x="6153" y="1959"/>
                    <a:pt x="6206" y="1959"/>
                    <a:pt x="6285" y="1965"/>
                  </a:cubicBezTo>
                  <a:cubicBezTo>
                    <a:pt x="6378" y="1978"/>
                    <a:pt x="6424" y="2018"/>
                    <a:pt x="6516" y="2025"/>
                  </a:cubicBezTo>
                  <a:cubicBezTo>
                    <a:pt x="6595" y="2064"/>
                    <a:pt x="6648" y="2077"/>
                    <a:pt x="6721" y="2130"/>
                  </a:cubicBezTo>
                  <a:cubicBezTo>
                    <a:pt x="6727" y="2130"/>
                    <a:pt x="6734" y="2137"/>
                    <a:pt x="6740" y="2137"/>
                  </a:cubicBezTo>
                  <a:lnTo>
                    <a:pt x="4775" y="1523"/>
                  </a:lnTo>
                  <a:close/>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5" name="Freeform 32">
              <a:extLst>
                <a:ext uri="{FF2B5EF4-FFF2-40B4-BE49-F238E27FC236}">
                  <a16:creationId xmlns:a16="http://schemas.microsoft.com/office/drawing/2014/main" id="{43959AFB-5271-4E23-9D8C-20B8EB6542A1}"/>
                </a:ext>
              </a:extLst>
            </p:cNvPr>
            <p:cNvSpPr>
              <a:spLocks noChangeArrowheads="1"/>
            </p:cNvSpPr>
            <p:nvPr/>
          </p:nvSpPr>
          <p:spPr bwMode="auto">
            <a:xfrm>
              <a:off x="6861522" y="3563932"/>
              <a:ext cx="876243" cy="1047750"/>
            </a:xfrm>
            <a:custGeom>
              <a:avLst/>
              <a:gdLst>
                <a:gd name="T0" fmla="*/ 2222 w 2434"/>
                <a:gd name="T1" fmla="*/ 1016 h 2910"/>
                <a:gd name="T2" fmla="*/ 2149 w 2434"/>
                <a:gd name="T3" fmla="*/ 1029 h 2910"/>
                <a:gd name="T4" fmla="*/ 2195 w 2434"/>
                <a:gd name="T5" fmla="*/ 1247 h 2910"/>
                <a:gd name="T6" fmla="*/ 2301 w 2434"/>
                <a:gd name="T7" fmla="*/ 1135 h 2910"/>
                <a:gd name="T8" fmla="*/ 58 w 2434"/>
                <a:gd name="T9" fmla="*/ 884 h 2910"/>
                <a:gd name="T10" fmla="*/ 118 w 2434"/>
                <a:gd name="T11" fmla="*/ 917 h 2910"/>
                <a:gd name="T12" fmla="*/ 203 w 2434"/>
                <a:gd name="T13" fmla="*/ 1049 h 2910"/>
                <a:gd name="T14" fmla="*/ 368 w 2434"/>
                <a:gd name="T15" fmla="*/ 1109 h 2910"/>
                <a:gd name="T16" fmla="*/ 533 w 2434"/>
                <a:gd name="T17" fmla="*/ 1148 h 2910"/>
                <a:gd name="T18" fmla="*/ 691 w 2434"/>
                <a:gd name="T19" fmla="*/ 1207 h 2910"/>
                <a:gd name="T20" fmla="*/ 711 w 2434"/>
                <a:gd name="T21" fmla="*/ 1069 h 2910"/>
                <a:gd name="T22" fmla="*/ 975 w 2434"/>
                <a:gd name="T23" fmla="*/ 983 h 2910"/>
                <a:gd name="T24" fmla="*/ 1114 w 2434"/>
                <a:gd name="T25" fmla="*/ 911 h 2910"/>
                <a:gd name="T26" fmla="*/ 1206 w 2434"/>
                <a:gd name="T27" fmla="*/ 726 h 2910"/>
                <a:gd name="T28" fmla="*/ 1265 w 2434"/>
                <a:gd name="T29" fmla="*/ 521 h 2910"/>
                <a:gd name="T30" fmla="*/ 1490 w 2434"/>
                <a:gd name="T31" fmla="*/ 218 h 2910"/>
                <a:gd name="T32" fmla="*/ 1602 w 2434"/>
                <a:gd name="T33" fmla="*/ 27 h 2910"/>
                <a:gd name="T34" fmla="*/ 1734 w 2434"/>
                <a:gd name="T35" fmla="*/ 46 h 2910"/>
                <a:gd name="T36" fmla="*/ 1819 w 2434"/>
                <a:gd name="T37" fmla="*/ 238 h 2910"/>
                <a:gd name="T38" fmla="*/ 1899 w 2434"/>
                <a:gd name="T39" fmla="*/ 357 h 2910"/>
                <a:gd name="T40" fmla="*/ 1925 w 2434"/>
                <a:gd name="T41" fmla="*/ 634 h 2910"/>
                <a:gd name="T42" fmla="*/ 2031 w 2434"/>
                <a:gd name="T43" fmla="*/ 1023 h 2910"/>
                <a:gd name="T44" fmla="*/ 2070 w 2434"/>
                <a:gd name="T45" fmla="*/ 1148 h 2910"/>
                <a:gd name="T46" fmla="*/ 2136 w 2434"/>
                <a:gd name="T47" fmla="*/ 1273 h 2910"/>
                <a:gd name="T48" fmla="*/ 2380 w 2434"/>
                <a:gd name="T49" fmla="*/ 1326 h 2910"/>
                <a:gd name="T50" fmla="*/ 2433 w 2434"/>
                <a:gd name="T51" fmla="*/ 1452 h 2910"/>
                <a:gd name="T52" fmla="*/ 2301 w 2434"/>
                <a:gd name="T53" fmla="*/ 1544 h 2910"/>
                <a:gd name="T54" fmla="*/ 2380 w 2434"/>
                <a:gd name="T55" fmla="*/ 1702 h 2910"/>
                <a:gd name="T56" fmla="*/ 1964 w 2434"/>
                <a:gd name="T57" fmla="*/ 2052 h 2910"/>
                <a:gd name="T58" fmla="*/ 1707 w 2434"/>
                <a:gd name="T59" fmla="*/ 2329 h 2910"/>
                <a:gd name="T60" fmla="*/ 1655 w 2434"/>
                <a:gd name="T61" fmla="*/ 2467 h 2910"/>
                <a:gd name="T62" fmla="*/ 1720 w 2434"/>
                <a:gd name="T63" fmla="*/ 2467 h 2910"/>
                <a:gd name="T64" fmla="*/ 1688 w 2434"/>
                <a:gd name="T65" fmla="*/ 2599 h 2910"/>
                <a:gd name="T66" fmla="*/ 1648 w 2434"/>
                <a:gd name="T67" fmla="*/ 2738 h 2910"/>
                <a:gd name="T68" fmla="*/ 1536 w 2434"/>
                <a:gd name="T69" fmla="*/ 2856 h 2910"/>
                <a:gd name="T70" fmla="*/ 1404 w 2434"/>
                <a:gd name="T71" fmla="*/ 2896 h 2910"/>
                <a:gd name="T72" fmla="*/ 1444 w 2434"/>
                <a:gd name="T73" fmla="*/ 2797 h 2910"/>
                <a:gd name="T74" fmla="*/ 1246 w 2434"/>
                <a:gd name="T75" fmla="*/ 2652 h 2910"/>
                <a:gd name="T76" fmla="*/ 1081 w 2434"/>
                <a:gd name="T77" fmla="*/ 2494 h 2910"/>
                <a:gd name="T78" fmla="*/ 1002 w 2434"/>
                <a:gd name="T79" fmla="*/ 2329 h 2910"/>
                <a:gd name="T80" fmla="*/ 810 w 2434"/>
                <a:gd name="T81" fmla="*/ 2058 h 2910"/>
                <a:gd name="T82" fmla="*/ 718 w 2434"/>
                <a:gd name="T83" fmla="*/ 1847 h 2910"/>
                <a:gd name="T84" fmla="*/ 480 w 2434"/>
                <a:gd name="T85" fmla="*/ 1676 h 2910"/>
                <a:gd name="T86" fmla="*/ 401 w 2434"/>
                <a:gd name="T87" fmla="*/ 1616 h 2910"/>
                <a:gd name="T88" fmla="*/ 236 w 2434"/>
                <a:gd name="T89" fmla="*/ 1484 h 2910"/>
                <a:gd name="T90" fmla="*/ 38 w 2434"/>
                <a:gd name="T91" fmla="*/ 1155 h 2910"/>
                <a:gd name="T92" fmla="*/ 33 w 2434"/>
                <a:gd name="T93" fmla="*/ 1029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4" h="2910">
                  <a:moveTo>
                    <a:pt x="2222" y="1016"/>
                  </a:moveTo>
                  <a:lnTo>
                    <a:pt x="2222" y="1016"/>
                  </a:lnTo>
                  <a:cubicBezTo>
                    <a:pt x="2189" y="1016"/>
                    <a:pt x="2169" y="1010"/>
                    <a:pt x="2136" y="990"/>
                  </a:cubicBezTo>
                  <a:cubicBezTo>
                    <a:pt x="2136" y="1010"/>
                    <a:pt x="2149" y="1016"/>
                    <a:pt x="2149" y="1029"/>
                  </a:cubicBezTo>
                  <a:cubicBezTo>
                    <a:pt x="2149" y="1056"/>
                    <a:pt x="2149" y="1075"/>
                    <a:pt x="2149" y="1102"/>
                  </a:cubicBezTo>
                  <a:cubicBezTo>
                    <a:pt x="2149" y="1161"/>
                    <a:pt x="2195" y="1187"/>
                    <a:pt x="2195" y="1247"/>
                  </a:cubicBezTo>
                  <a:cubicBezTo>
                    <a:pt x="2202" y="1247"/>
                    <a:pt x="2209" y="1247"/>
                    <a:pt x="2222" y="1247"/>
                  </a:cubicBezTo>
                  <a:cubicBezTo>
                    <a:pt x="2275" y="1247"/>
                    <a:pt x="2301" y="1187"/>
                    <a:pt x="2301" y="1135"/>
                  </a:cubicBezTo>
                  <a:cubicBezTo>
                    <a:pt x="2301" y="1082"/>
                    <a:pt x="2275" y="1029"/>
                    <a:pt x="2222" y="1016"/>
                  </a:cubicBezTo>
                  <a:close/>
                  <a:moveTo>
                    <a:pt x="58" y="884"/>
                  </a:moveTo>
                  <a:lnTo>
                    <a:pt x="58" y="884"/>
                  </a:lnTo>
                  <a:cubicBezTo>
                    <a:pt x="71" y="897"/>
                    <a:pt x="91" y="904"/>
                    <a:pt x="118" y="917"/>
                  </a:cubicBezTo>
                  <a:lnTo>
                    <a:pt x="118" y="917"/>
                  </a:lnTo>
                  <a:cubicBezTo>
                    <a:pt x="144" y="977"/>
                    <a:pt x="164" y="1003"/>
                    <a:pt x="203" y="1049"/>
                  </a:cubicBezTo>
                  <a:cubicBezTo>
                    <a:pt x="236" y="1082"/>
                    <a:pt x="256" y="1109"/>
                    <a:pt x="302" y="1109"/>
                  </a:cubicBezTo>
                  <a:cubicBezTo>
                    <a:pt x="322" y="1109"/>
                    <a:pt x="342" y="1109"/>
                    <a:pt x="368" y="1109"/>
                  </a:cubicBezTo>
                  <a:cubicBezTo>
                    <a:pt x="388" y="1109"/>
                    <a:pt x="401" y="1102"/>
                    <a:pt x="428" y="1102"/>
                  </a:cubicBezTo>
                  <a:cubicBezTo>
                    <a:pt x="467" y="1102"/>
                    <a:pt x="487" y="1135"/>
                    <a:pt x="533" y="1148"/>
                  </a:cubicBezTo>
                  <a:cubicBezTo>
                    <a:pt x="592" y="1174"/>
                    <a:pt x="626" y="1194"/>
                    <a:pt x="685" y="1221"/>
                  </a:cubicBezTo>
                  <a:cubicBezTo>
                    <a:pt x="685" y="1221"/>
                    <a:pt x="691" y="1214"/>
                    <a:pt x="691" y="1207"/>
                  </a:cubicBezTo>
                  <a:cubicBezTo>
                    <a:pt x="691" y="1194"/>
                    <a:pt x="685" y="1187"/>
                    <a:pt x="685" y="1174"/>
                  </a:cubicBezTo>
                  <a:cubicBezTo>
                    <a:pt x="685" y="1135"/>
                    <a:pt x="685" y="1102"/>
                    <a:pt x="711" y="1069"/>
                  </a:cubicBezTo>
                  <a:cubicBezTo>
                    <a:pt x="731" y="1049"/>
                    <a:pt x="758" y="1049"/>
                    <a:pt x="790" y="1042"/>
                  </a:cubicBezTo>
                  <a:cubicBezTo>
                    <a:pt x="856" y="1016"/>
                    <a:pt x="903" y="1010"/>
                    <a:pt x="975" y="983"/>
                  </a:cubicBezTo>
                  <a:cubicBezTo>
                    <a:pt x="1008" y="970"/>
                    <a:pt x="1034" y="963"/>
                    <a:pt x="1067" y="937"/>
                  </a:cubicBezTo>
                  <a:cubicBezTo>
                    <a:pt x="1087" y="930"/>
                    <a:pt x="1101" y="930"/>
                    <a:pt x="1114" y="911"/>
                  </a:cubicBezTo>
                  <a:cubicBezTo>
                    <a:pt x="1133" y="878"/>
                    <a:pt x="1127" y="851"/>
                    <a:pt x="1140" y="812"/>
                  </a:cubicBezTo>
                  <a:cubicBezTo>
                    <a:pt x="1160" y="779"/>
                    <a:pt x="1180" y="759"/>
                    <a:pt x="1206" y="726"/>
                  </a:cubicBezTo>
                  <a:cubicBezTo>
                    <a:pt x="1239" y="673"/>
                    <a:pt x="1226" y="627"/>
                    <a:pt x="1239" y="568"/>
                  </a:cubicBezTo>
                  <a:cubicBezTo>
                    <a:pt x="1239" y="548"/>
                    <a:pt x="1252" y="541"/>
                    <a:pt x="1265" y="521"/>
                  </a:cubicBezTo>
                  <a:cubicBezTo>
                    <a:pt x="1292" y="462"/>
                    <a:pt x="1305" y="423"/>
                    <a:pt x="1345" y="370"/>
                  </a:cubicBezTo>
                  <a:cubicBezTo>
                    <a:pt x="1397" y="304"/>
                    <a:pt x="1437" y="284"/>
                    <a:pt x="1490" y="218"/>
                  </a:cubicBezTo>
                  <a:cubicBezTo>
                    <a:pt x="1536" y="152"/>
                    <a:pt x="1562" y="99"/>
                    <a:pt x="1602" y="27"/>
                  </a:cubicBezTo>
                  <a:lnTo>
                    <a:pt x="1602" y="27"/>
                  </a:lnTo>
                  <a:cubicBezTo>
                    <a:pt x="1635" y="27"/>
                    <a:pt x="1655" y="0"/>
                    <a:pt x="1688" y="0"/>
                  </a:cubicBezTo>
                  <a:cubicBezTo>
                    <a:pt x="1714" y="0"/>
                    <a:pt x="1720" y="27"/>
                    <a:pt x="1734" y="46"/>
                  </a:cubicBezTo>
                  <a:cubicBezTo>
                    <a:pt x="1767" y="93"/>
                    <a:pt x="1793" y="119"/>
                    <a:pt x="1806" y="178"/>
                  </a:cubicBezTo>
                  <a:cubicBezTo>
                    <a:pt x="1813" y="198"/>
                    <a:pt x="1806" y="218"/>
                    <a:pt x="1819" y="238"/>
                  </a:cubicBezTo>
                  <a:cubicBezTo>
                    <a:pt x="1826" y="251"/>
                    <a:pt x="1846" y="244"/>
                    <a:pt x="1859" y="251"/>
                  </a:cubicBezTo>
                  <a:cubicBezTo>
                    <a:pt x="1892" y="277"/>
                    <a:pt x="1899" y="317"/>
                    <a:pt x="1899" y="357"/>
                  </a:cubicBezTo>
                  <a:cubicBezTo>
                    <a:pt x="1899" y="389"/>
                    <a:pt x="1885" y="409"/>
                    <a:pt x="1885" y="449"/>
                  </a:cubicBezTo>
                  <a:cubicBezTo>
                    <a:pt x="1885" y="521"/>
                    <a:pt x="1899" y="561"/>
                    <a:pt x="1925" y="634"/>
                  </a:cubicBezTo>
                  <a:cubicBezTo>
                    <a:pt x="1945" y="686"/>
                    <a:pt x="1951" y="719"/>
                    <a:pt x="1964" y="772"/>
                  </a:cubicBezTo>
                  <a:cubicBezTo>
                    <a:pt x="2004" y="864"/>
                    <a:pt x="2031" y="924"/>
                    <a:pt x="2031" y="1023"/>
                  </a:cubicBezTo>
                  <a:cubicBezTo>
                    <a:pt x="2031" y="1049"/>
                    <a:pt x="2011" y="1062"/>
                    <a:pt x="1998" y="1082"/>
                  </a:cubicBezTo>
                  <a:cubicBezTo>
                    <a:pt x="2031" y="1102"/>
                    <a:pt x="2044" y="1122"/>
                    <a:pt x="2070" y="1148"/>
                  </a:cubicBezTo>
                  <a:cubicBezTo>
                    <a:pt x="2090" y="1168"/>
                    <a:pt x="2110" y="1174"/>
                    <a:pt x="2116" y="1201"/>
                  </a:cubicBezTo>
                  <a:cubicBezTo>
                    <a:pt x="2123" y="1227"/>
                    <a:pt x="2116" y="1247"/>
                    <a:pt x="2136" y="1273"/>
                  </a:cubicBezTo>
                  <a:cubicBezTo>
                    <a:pt x="2162" y="1300"/>
                    <a:pt x="2195" y="1293"/>
                    <a:pt x="2235" y="1300"/>
                  </a:cubicBezTo>
                  <a:cubicBezTo>
                    <a:pt x="2288" y="1313"/>
                    <a:pt x="2334" y="1293"/>
                    <a:pt x="2380" y="1326"/>
                  </a:cubicBezTo>
                  <a:cubicBezTo>
                    <a:pt x="2406" y="1346"/>
                    <a:pt x="2406" y="1366"/>
                    <a:pt x="2413" y="1392"/>
                  </a:cubicBezTo>
                  <a:cubicBezTo>
                    <a:pt x="2420" y="1418"/>
                    <a:pt x="2433" y="1432"/>
                    <a:pt x="2433" y="1452"/>
                  </a:cubicBezTo>
                  <a:cubicBezTo>
                    <a:pt x="2433" y="1511"/>
                    <a:pt x="2360" y="1531"/>
                    <a:pt x="2301" y="1531"/>
                  </a:cubicBezTo>
                  <a:cubicBezTo>
                    <a:pt x="2301" y="1537"/>
                    <a:pt x="2301" y="1537"/>
                    <a:pt x="2301" y="1544"/>
                  </a:cubicBezTo>
                  <a:cubicBezTo>
                    <a:pt x="2301" y="1603"/>
                    <a:pt x="2420" y="1577"/>
                    <a:pt x="2420" y="1636"/>
                  </a:cubicBezTo>
                  <a:cubicBezTo>
                    <a:pt x="2420" y="1663"/>
                    <a:pt x="2406" y="1682"/>
                    <a:pt x="2380" y="1702"/>
                  </a:cubicBezTo>
                  <a:cubicBezTo>
                    <a:pt x="2281" y="1742"/>
                    <a:pt x="2281" y="1834"/>
                    <a:pt x="2189" y="1887"/>
                  </a:cubicBezTo>
                  <a:cubicBezTo>
                    <a:pt x="2096" y="1939"/>
                    <a:pt x="2057" y="1992"/>
                    <a:pt x="1964" y="2052"/>
                  </a:cubicBezTo>
                  <a:cubicBezTo>
                    <a:pt x="1925" y="2071"/>
                    <a:pt x="1892" y="2071"/>
                    <a:pt x="1852" y="2104"/>
                  </a:cubicBezTo>
                  <a:cubicBezTo>
                    <a:pt x="1767" y="2164"/>
                    <a:pt x="1740" y="2230"/>
                    <a:pt x="1707" y="2329"/>
                  </a:cubicBezTo>
                  <a:cubicBezTo>
                    <a:pt x="1688" y="2381"/>
                    <a:pt x="1674" y="2414"/>
                    <a:pt x="1655" y="2467"/>
                  </a:cubicBezTo>
                  <a:lnTo>
                    <a:pt x="1655" y="2467"/>
                  </a:lnTo>
                  <a:cubicBezTo>
                    <a:pt x="1720" y="2467"/>
                    <a:pt x="1720" y="2467"/>
                    <a:pt x="1720" y="2467"/>
                  </a:cubicBezTo>
                  <a:lnTo>
                    <a:pt x="1720" y="2467"/>
                  </a:lnTo>
                  <a:cubicBezTo>
                    <a:pt x="1720" y="2474"/>
                    <a:pt x="1720" y="2480"/>
                    <a:pt x="1720" y="2494"/>
                  </a:cubicBezTo>
                  <a:cubicBezTo>
                    <a:pt x="1720" y="2540"/>
                    <a:pt x="1688" y="2560"/>
                    <a:pt x="1688" y="2599"/>
                  </a:cubicBezTo>
                  <a:cubicBezTo>
                    <a:pt x="1688" y="2632"/>
                    <a:pt x="1688" y="2645"/>
                    <a:pt x="1688" y="2672"/>
                  </a:cubicBezTo>
                  <a:cubicBezTo>
                    <a:pt x="1688" y="2705"/>
                    <a:pt x="1674" y="2718"/>
                    <a:pt x="1648" y="2738"/>
                  </a:cubicBezTo>
                  <a:cubicBezTo>
                    <a:pt x="1615" y="2777"/>
                    <a:pt x="1615" y="2777"/>
                    <a:pt x="1615" y="2777"/>
                  </a:cubicBezTo>
                  <a:cubicBezTo>
                    <a:pt x="1595" y="2817"/>
                    <a:pt x="1569" y="2830"/>
                    <a:pt x="1536" y="2856"/>
                  </a:cubicBezTo>
                  <a:cubicBezTo>
                    <a:pt x="1503" y="2883"/>
                    <a:pt x="1483" y="2909"/>
                    <a:pt x="1437" y="2909"/>
                  </a:cubicBezTo>
                  <a:cubicBezTo>
                    <a:pt x="1424" y="2909"/>
                    <a:pt x="1417" y="2903"/>
                    <a:pt x="1404" y="2896"/>
                  </a:cubicBezTo>
                  <a:lnTo>
                    <a:pt x="1404" y="2896"/>
                  </a:lnTo>
                  <a:cubicBezTo>
                    <a:pt x="1424" y="2856"/>
                    <a:pt x="1410" y="2830"/>
                    <a:pt x="1444" y="2797"/>
                  </a:cubicBezTo>
                  <a:cubicBezTo>
                    <a:pt x="1410" y="2784"/>
                    <a:pt x="1391" y="2777"/>
                    <a:pt x="1358" y="2757"/>
                  </a:cubicBezTo>
                  <a:cubicBezTo>
                    <a:pt x="1305" y="2731"/>
                    <a:pt x="1265" y="2711"/>
                    <a:pt x="1246" y="2652"/>
                  </a:cubicBezTo>
                  <a:cubicBezTo>
                    <a:pt x="1239" y="2606"/>
                    <a:pt x="1246" y="2553"/>
                    <a:pt x="1199" y="2546"/>
                  </a:cubicBezTo>
                  <a:cubicBezTo>
                    <a:pt x="1147" y="2533"/>
                    <a:pt x="1081" y="2546"/>
                    <a:pt x="1081" y="2494"/>
                  </a:cubicBezTo>
                  <a:cubicBezTo>
                    <a:pt x="1081" y="2461"/>
                    <a:pt x="1081" y="2441"/>
                    <a:pt x="1081" y="2408"/>
                  </a:cubicBezTo>
                  <a:cubicBezTo>
                    <a:pt x="1081" y="2362"/>
                    <a:pt x="1034" y="2349"/>
                    <a:pt x="1002" y="2329"/>
                  </a:cubicBezTo>
                  <a:cubicBezTo>
                    <a:pt x="969" y="2302"/>
                    <a:pt x="955" y="2282"/>
                    <a:pt x="922" y="2256"/>
                  </a:cubicBezTo>
                  <a:cubicBezTo>
                    <a:pt x="856" y="2197"/>
                    <a:pt x="850" y="2137"/>
                    <a:pt x="810" y="2058"/>
                  </a:cubicBezTo>
                  <a:cubicBezTo>
                    <a:pt x="790" y="2012"/>
                    <a:pt x="758" y="1986"/>
                    <a:pt x="751" y="1933"/>
                  </a:cubicBezTo>
                  <a:cubicBezTo>
                    <a:pt x="744" y="1900"/>
                    <a:pt x="744" y="1874"/>
                    <a:pt x="718" y="1847"/>
                  </a:cubicBezTo>
                  <a:cubicBezTo>
                    <a:pt x="665" y="1788"/>
                    <a:pt x="612" y="1781"/>
                    <a:pt x="546" y="1735"/>
                  </a:cubicBezTo>
                  <a:cubicBezTo>
                    <a:pt x="513" y="1722"/>
                    <a:pt x="494" y="1709"/>
                    <a:pt x="480" y="1676"/>
                  </a:cubicBezTo>
                  <a:cubicBezTo>
                    <a:pt x="467" y="1656"/>
                    <a:pt x="474" y="1629"/>
                    <a:pt x="454" y="1623"/>
                  </a:cubicBezTo>
                  <a:cubicBezTo>
                    <a:pt x="434" y="1610"/>
                    <a:pt x="421" y="1623"/>
                    <a:pt x="401" y="1616"/>
                  </a:cubicBezTo>
                  <a:cubicBezTo>
                    <a:pt x="355" y="1610"/>
                    <a:pt x="342" y="1583"/>
                    <a:pt x="302" y="1564"/>
                  </a:cubicBezTo>
                  <a:cubicBezTo>
                    <a:pt x="263" y="1544"/>
                    <a:pt x="243" y="1524"/>
                    <a:pt x="236" y="1484"/>
                  </a:cubicBezTo>
                  <a:cubicBezTo>
                    <a:pt x="223" y="1399"/>
                    <a:pt x="223" y="1333"/>
                    <a:pt x="170" y="1267"/>
                  </a:cubicBezTo>
                  <a:cubicBezTo>
                    <a:pt x="124" y="1214"/>
                    <a:pt x="91" y="1194"/>
                    <a:pt x="38" y="1155"/>
                  </a:cubicBezTo>
                  <a:cubicBezTo>
                    <a:pt x="20" y="1148"/>
                    <a:pt x="0" y="1141"/>
                    <a:pt x="0" y="1122"/>
                  </a:cubicBezTo>
                  <a:cubicBezTo>
                    <a:pt x="0" y="1089"/>
                    <a:pt x="20" y="1069"/>
                    <a:pt x="33" y="1029"/>
                  </a:cubicBezTo>
                  <a:cubicBezTo>
                    <a:pt x="52" y="977"/>
                    <a:pt x="52" y="943"/>
                    <a:pt x="58" y="884"/>
                  </a:cubicBezTo>
                  <a:close/>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6" name="Freeform 33">
              <a:extLst>
                <a:ext uri="{FF2B5EF4-FFF2-40B4-BE49-F238E27FC236}">
                  <a16:creationId xmlns:a16="http://schemas.microsoft.com/office/drawing/2014/main" id="{417ADE94-6272-4551-AD60-0167BF946822}"/>
                </a:ext>
              </a:extLst>
            </p:cNvPr>
            <p:cNvSpPr>
              <a:spLocks noChangeArrowheads="1"/>
            </p:cNvSpPr>
            <p:nvPr/>
          </p:nvSpPr>
          <p:spPr bwMode="auto">
            <a:xfrm>
              <a:off x="3342265" y="5618158"/>
              <a:ext cx="1331825" cy="738187"/>
            </a:xfrm>
            <a:custGeom>
              <a:avLst/>
              <a:gdLst>
                <a:gd name="T0" fmla="*/ 3548 w 3701"/>
                <a:gd name="T1" fmla="*/ 1273 h 2052"/>
                <a:gd name="T2" fmla="*/ 3548 w 3701"/>
                <a:gd name="T3" fmla="*/ 1273 h 2052"/>
                <a:gd name="T4" fmla="*/ 3700 w 3701"/>
                <a:gd name="T5" fmla="*/ 1365 h 2052"/>
                <a:gd name="T6" fmla="*/ 3700 w 3701"/>
                <a:gd name="T7" fmla="*/ 1365 h 2052"/>
                <a:gd name="T8" fmla="*/ 3674 w 3701"/>
                <a:gd name="T9" fmla="*/ 1378 h 2052"/>
                <a:gd name="T10" fmla="*/ 3608 w 3701"/>
                <a:gd name="T11" fmla="*/ 1431 h 2052"/>
                <a:gd name="T12" fmla="*/ 3529 w 3701"/>
                <a:gd name="T13" fmla="*/ 1530 h 2052"/>
                <a:gd name="T14" fmla="*/ 3397 w 3701"/>
                <a:gd name="T15" fmla="*/ 1569 h 2052"/>
                <a:gd name="T16" fmla="*/ 3258 w 3701"/>
                <a:gd name="T17" fmla="*/ 1728 h 2052"/>
                <a:gd name="T18" fmla="*/ 3205 w 3701"/>
                <a:gd name="T19" fmla="*/ 1780 h 2052"/>
                <a:gd name="T20" fmla="*/ 3087 w 3701"/>
                <a:gd name="T21" fmla="*/ 1754 h 2052"/>
                <a:gd name="T22" fmla="*/ 3014 w 3701"/>
                <a:gd name="T23" fmla="*/ 1820 h 2052"/>
                <a:gd name="T24" fmla="*/ 2902 w 3701"/>
                <a:gd name="T25" fmla="*/ 1932 h 2052"/>
                <a:gd name="T26" fmla="*/ 2777 w 3701"/>
                <a:gd name="T27" fmla="*/ 2018 h 2052"/>
                <a:gd name="T28" fmla="*/ 2678 w 3701"/>
                <a:gd name="T29" fmla="*/ 1972 h 2052"/>
                <a:gd name="T30" fmla="*/ 2625 w 3701"/>
                <a:gd name="T31" fmla="*/ 1972 h 2052"/>
                <a:gd name="T32" fmla="*/ 2539 w 3701"/>
                <a:gd name="T33" fmla="*/ 1958 h 2052"/>
                <a:gd name="T34" fmla="*/ 2328 w 3701"/>
                <a:gd name="T35" fmla="*/ 2011 h 2052"/>
                <a:gd name="T36" fmla="*/ 2328 w 3701"/>
                <a:gd name="T37" fmla="*/ 2011 h 2052"/>
                <a:gd name="T38" fmla="*/ 2236 w 3701"/>
                <a:gd name="T39" fmla="*/ 1978 h 2052"/>
                <a:gd name="T40" fmla="*/ 2170 w 3701"/>
                <a:gd name="T41" fmla="*/ 1958 h 2052"/>
                <a:gd name="T42" fmla="*/ 2104 w 3701"/>
                <a:gd name="T43" fmla="*/ 1972 h 2052"/>
                <a:gd name="T44" fmla="*/ 1932 w 3701"/>
                <a:gd name="T45" fmla="*/ 2018 h 2052"/>
                <a:gd name="T46" fmla="*/ 1847 w 3701"/>
                <a:gd name="T47" fmla="*/ 2051 h 2052"/>
                <a:gd name="T48" fmla="*/ 1741 w 3701"/>
                <a:gd name="T49" fmla="*/ 1932 h 2052"/>
                <a:gd name="T50" fmla="*/ 1688 w 3701"/>
                <a:gd name="T51" fmla="*/ 1747 h 2052"/>
                <a:gd name="T52" fmla="*/ 1688 w 3701"/>
                <a:gd name="T53" fmla="*/ 1682 h 2052"/>
                <a:gd name="T54" fmla="*/ 1695 w 3701"/>
                <a:gd name="T55" fmla="*/ 1549 h 2052"/>
                <a:gd name="T56" fmla="*/ 1688 w 3701"/>
                <a:gd name="T57" fmla="*/ 1444 h 2052"/>
                <a:gd name="T58" fmla="*/ 1715 w 3701"/>
                <a:gd name="T59" fmla="*/ 1352 h 2052"/>
                <a:gd name="T60" fmla="*/ 1748 w 3701"/>
                <a:gd name="T61" fmla="*/ 1147 h 2052"/>
                <a:gd name="T62" fmla="*/ 1748 w 3701"/>
                <a:gd name="T63" fmla="*/ 1128 h 2052"/>
                <a:gd name="T64" fmla="*/ 1523 w 3701"/>
                <a:gd name="T65" fmla="*/ 1286 h 2052"/>
                <a:gd name="T66" fmla="*/ 1391 w 3701"/>
                <a:gd name="T67" fmla="*/ 1418 h 2052"/>
                <a:gd name="T68" fmla="*/ 1326 w 3701"/>
                <a:gd name="T69" fmla="*/ 1451 h 2052"/>
                <a:gd name="T70" fmla="*/ 1200 w 3701"/>
                <a:gd name="T71" fmla="*/ 1451 h 2052"/>
                <a:gd name="T72" fmla="*/ 956 w 3701"/>
                <a:gd name="T73" fmla="*/ 1464 h 2052"/>
                <a:gd name="T74" fmla="*/ 864 w 3701"/>
                <a:gd name="T75" fmla="*/ 1358 h 2052"/>
                <a:gd name="T76" fmla="*/ 811 w 3701"/>
                <a:gd name="T77" fmla="*/ 1246 h 2052"/>
                <a:gd name="T78" fmla="*/ 732 w 3701"/>
                <a:gd name="T79" fmla="*/ 1200 h 2052"/>
                <a:gd name="T80" fmla="*/ 521 w 3701"/>
                <a:gd name="T81" fmla="*/ 1141 h 2052"/>
                <a:gd name="T82" fmla="*/ 422 w 3701"/>
                <a:gd name="T83" fmla="*/ 1141 h 2052"/>
                <a:gd name="T84" fmla="*/ 455 w 3701"/>
                <a:gd name="T85" fmla="*/ 989 h 2052"/>
                <a:gd name="T86" fmla="*/ 369 w 3701"/>
                <a:gd name="T87" fmla="*/ 804 h 2052"/>
                <a:gd name="T88" fmla="*/ 283 w 3701"/>
                <a:gd name="T89" fmla="*/ 732 h 2052"/>
                <a:gd name="T90" fmla="*/ 257 w 3701"/>
                <a:gd name="T91" fmla="*/ 633 h 2052"/>
                <a:gd name="T92" fmla="*/ 171 w 3701"/>
                <a:gd name="T93" fmla="*/ 475 h 2052"/>
                <a:gd name="T94" fmla="*/ 151 w 3701"/>
                <a:gd name="T95" fmla="*/ 408 h 2052"/>
                <a:gd name="T96" fmla="*/ 151 w 3701"/>
                <a:gd name="T97" fmla="*/ 343 h 2052"/>
                <a:gd name="T98" fmla="*/ 138 w 3701"/>
                <a:gd name="T99" fmla="*/ 290 h 2052"/>
                <a:gd name="T100" fmla="*/ 66 w 3701"/>
                <a:gd name="T101" fmla="*/ 263 h 2052"/>
                <a:gd name="T102" fmla="*/ 52 w 3701"/>
                <a:gd name="T103" fmla="*/ 211 h 2052"/>
                <a:gd name="T104" fmla="*/ 20 w 3701"/>
                <a:gd name="T105" fmla="*/ 138 h 2052"/>
                <a:gd name="T106" fmla="*/ 132 w 3701"/>
                <a:gd name="T107" fmla="*/ 99 h 2052"/>
                <a:gd name="T108" fmla="*/ 132 w 3701"/>
                <a:gd name="T109" fmla="*/ 19 h 2052"/>
                <a:gd name="T110" fmla="*/ 132 w 3701"/>
                <a:gd name="T111" fmla="*/ 0 h 2052"/>
                <a:gd name="T112" fmla="*/ 132 w 3701"/>
                <a:gd name="T113" fmla="*/ 0 h 2052"/>
                <a:gd name="T114" fmla="*/ 2955 w 3701"/>
                <a:gd name="T115" fmla="*/ 1015 h 2052"/>
                <a:gd name="T116" fmla="*/ 3548 w 3701"/>
                <a:gd name="T117" fmla="*/ 1273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1" h="2052">
                  <a:moveTo>
                    <a:pt x="3548" y="1273"/>
                  </a:moveTo>
                  <a:lnTo>
                    <a:pt x="3548" y="1273"/>
                  </a:lnTo>
                  <a:cubicBezTo>
                    <a:pt x="3601" y="1319"/>
                    <a:pt x="3647" y="1325"/>
                    <a:pt x="3700" y="1365"/>
                  </a:cubicBezTo>
                  <a:lnTo>
                    <a:pt x="3700" y="1365"/>
                  </a:lnTo>
                  <a:cubicBezTo>
                    <a:pt x="3693" y="1365"/>
                    <a:pt x="3680" y="1372"/>
                    <a:pt x="3674" y="1378"/>
                  </a:cubicBezTo>
                  <a:cubicBezTo>
                    <a:pt x="3641" y="1398"/>
                    <a:pt x="3634" y="1411"/>
                    <a:pt x="3608" y="1431"/>
                  </a:cubicBezTo>
                  <a:cubicBezTo>
                    <a:pt x="3568" y="1464"/>
                    <a:pt x="3568" y="1503"/>
                    <a:pt x="3529" y="1530"/>
                  </a:cubicBezTo>
                  <a:cubicBezTo>
                    <a:pt x="3482" y="1556"/>
                    <a:pt x="3436" y="1536"/>
                    <a:pt x="3397" y="1569"/>
                  </a:cubicBezTo>
                  <a:cubicBezTo>
                    <a:pt x="3337" y="1629"/>
                    <a:pt x="3318" y="1675"/>
                    <a:pt x="3258" y="1728"/>
                  </a:cubicBezTo>
                  <a:cubicBezTo>
                    <a:pt x="3232" y="1741"/>
                    <a:pt x="3238" y="1780"/>
                    <a:pt x="3205" y="1780"/>
                  </a:cubicBezTo>
                  <a:cubicBezTo>
                    <a:pt x="3159" y="1780"/>
                    <a:pt x="3133" y="1754"/>
                    <a:pt x="3087" y="1754"/>
                  </a:cubicBezTo>
                  <a:cubicBezTo>
                    <a:pt x="3047" y="1754"/>
                    <a:pt x="3041" y="1794"/>
                    <a:pt x="3014" y="1820"/>
                  </a:cubicBezTo>
                  <a:cubicBezTo>
                    <a:pt x="2968" y="1859"/>
                    <a:pt x="2942" y="1886"/>
                    <a:pt x="2902" y="1932"/>
                  </a:cubicBezTo>
                  <a:cubicBezTo>
                    <a:pt x="2856" y="1972"/>
                    <a:pt x="2836" y="2018"/>
                    <a:pt x="2777" y="2018"/>
                  </a:cubicBezTo>
                  <a:cubicBezTo>
                    <a:pt x="2731" y="2018"/>
                    <a:pt x="2717" y="1991"/>
                    <a:pt x="2678" y="1972"/>
                  </a:cubicBezTo>
                  <a:cubicBezTo>
                    <a:pt x="2658" y="1965"/>
                    <a:pt x="2645" y="1978"/>
                    <a:pt x="2625" y="1972"/>
                  </a:cubicBezTo>
                  <a:cubicBezTo>
                    <a:pt x="2592" y="1972"/>
                    <a:pt x="2572" y="1958"/>
                    <a:pt x="2539" y="1958"/>
                  </a:cubicBezTo>
                  <a:cubicBezTo>
                    <a:pt x="2453" y="1958"/>
                    <a:pt x="2407" y="1978"/>
                    <a:pt x="2328" y="2011"/>
                  </a:cubicBezTo>
                  <a:lnTo>
                    <a:pt x="2328" y="2011"/>
                  </a:lnTo>
                  <a:cubicBezTo>
                    <a:pt x="2289" y="1998"/>
                    <a:pt x="2269" y="1991"/>
                    <a:pt x="2236" y="1978"/>
                  </a:cubicBezTo>
                  <a:cubicBezTo>
                    <a:pt x="2209" y="1972"/>
                    <a:pt x="2196" y="1958"/>
                    <a:pt x="2170" y="1958"/>
                  </a:cubicBezTo>
                  <a:cubicBezTo>
                    <a:pt x="2144" y="1958"/>
                    <a:pt x="2130" y="1965"/>
                    <a:pt x="2104" y="1972"/>
                  </a:cubicBezTo>
                  <a:cubicBezTo>
                    <a:pt x="2038" y="1991"/>
                    <a:pt x="1992" y="1985"/>
                    <a:pt x="1932" y="2018"/>
                  </a:cubicBezTo>
                  <a:cubicBezTo>
                    <a:pt x="1899" y="2031"/>
                    <a:pt x="1880" y="2051"/>
                    <a:pt x="1847" y="2051"/>
                  </a:cubicBezTo>
                  <a:cubicBezTo>
                    <a:pt x="1781" y="2051"/>
                    <a:pt x="1754" y="1991"/>
                    <a:pt x="1741" y="1932"/>
                  </a:cubicBezTo>
                  <a:cubicBezTo>
                    <a:pt x="1715" y="1859"/>
                    <a:pt x="1688" y="1827"/>
                    <a:pt x="1688" y="1747"/>
                  </a:cubicBezTo>
                  <a:cubicBezTo>
                    <a:pt x="1688" y="1721"/>
                    <a:pt x="1688" y="1708"/>
                    <a:pt x="1688" y="1682"/>
                  </a:cubicBezTo>
                  <a:cubicBezTo>
                    <a:pt x="1688" y="1629"/>
                    <a:pt x="1695" y="1602"/>
                    <a:pt x="1695" y="1549"/>
                  </a:cubicBezTo>
                  <a:cubicBezTo>
                    <a:pt x="1695" y="1510"/>
                    <a:pt x="1688" y="1490"/>
                    <a:pt x="1688" y="1444"/>
                  </a:cubicBezTo>
                  <a:cubicBezTo>
                    <a:pt x="1688" y="1411"/>
                    <a:pt x="1708" y="1391"/>
                    <a:pt x="1715" y="1352"/>
                  </a:cubicBezTo>
                  <a:cubicBezTo>
                    <a:pt x="1728" y="1273"/>
                    <a:pt x="1748" y="1226"/>
                    <a:pt x="1748" y="1147"/>
                  </a:cubicBezTo>
                  <a:cubicBezTo>
                    <a:pt x="1748" y="1141"/>
                    <a:pt x="1748" y="1134"/>
                    <a:pt x="1748" y="1128"/>
                  </a:cubicBezTo>
                  <a:cubicBezTo>
                    <a:pt x="1669" y="1200"/>
                    <a:pt x="1609" y="1220"/>
                    <a:pt x="1523" y="1286"/>
                  </a:cubicBezTo>
                  <a:cubicBezTo>
                    <a:pt x="1471" y="1325"/>
                    <a:pt x="1451" y="1372"/>
                    <a:pt x="1391" y="1418"/>
                  </a:cubicBezTo>
                  <a:cubicBezTo>
                    <a:pt x="1372" y="1431"/>
                    <a:pt x="1359" y="1451"/>
                    <a:pt x="1326" y="1451"/>
                  </a:cubicBezTo>
                  <a:cubicBezTo>
                    <a:pt x="1279" y="1451"/>
                    <a:pt x="1253" y="1451"/>
                    <a:pt x="1200" y="1451"/>
                  </a:cubicBezTo>
                  <a:cubicBezTo>
                    <a:pt x="1108" y="1457"/>
                    <a:pt x="1055" y="1464"/>
                    <a:pt x="956" y="1464"/>
                  </a:cubicBezTo>
                  <a:cubicBezTo>
                    <a:pt x="904" y="1464"/>
                    <a:pt x="884" y="1411"/>
                    <a:pt x="864" y="1358"/>
                  </a:cubicBezTo>
                  <a:cubicBezTo>
                    <a:pt x="851" y="1312"/>
                    <a:pt x="837" y="1286"/>
                    <a:pt x="811" y="1246"/>
                  </a:cubicBezTo>
                  <a:cubicBezTo>
                    <a:pt x="791" y="1220"/>
                    <a:pt x="765" y="1213"/>
                    <a:pt x="732" y="1200"/>
                  </a:cubicBezTo>
                  <a:cubicBezTo>
                    <a:pt x="666" y="1147"/>
                    <a:pt x="607" y="1141"/>
                    <a:pt x="521" y="1141"/>
                  </a:cubicBezTo>
                  <a:cubicBezTo>
                    <a:pt x="481" y="1141"/>
                    <a:pt x="462" y="1141"/>
                    <a:pt x="422" y="1141"/>
                  </a:cubicBezTo>
                  <a:cubicBezTo>
                    <a:pt x="455" y="989"/>
                    <a:pt x="455" y="989"/>
                    <a:pt x="455" y="989"/>
                  </a:cubicBezTo>
                  <a:cubicBezTo>
                    <a:pt x="448" y="910"/>
                    <a:pt x="415" y="870"/>
                    <a:pt x="369" y="804"/>
                  </a:cubicBezTo>
                  <a:cubicBezTo>
                    <a:pt x="343" y="771"/>
                    <a:pt x="303" y="771"/>
                    <a:pt x="283" y="732"/>
                  </a:cubicBezTo>
                  <a:cubicBezTo>
                    <a:pt x="270" y="699"/>
                    <a:pt x="283" y="666"/>
                    <a:pt x="257" y="633"/>
                  </a:cubicBezTo>
                  <a:cubicBezTo>
                    <a:pt x="211" y="580"/>
                    <a:pt x="171" y="540"/>
                    <a:pt x="171" y="475"/>
                  </a:cubicBezTo>
                  <a:cubicBezTo>
                    <a:pt x="151" y="408"/>
                    <a:pt x="151" y="408"/>
                    <a:pt x="151" y="408"/>
                  </a:cubicBezTo>
                  <a:cubicBezTo>
                    <a:pt x="151" y="382"/>
                    <a:pt x="151" y="369"/>
                    <a:pt x="151" y="343"/>
                  </a:cubicBezTo>
                  <a:cubicBezTo>
                    <a:pt x="151" y="323"/>
                    <a:pt x="151" y="303"/>
                    <a:pt x="138" y="290"/>
                  </a:cubicBezTo>
                  <a:cubicBezTo>
                    <a:pt x="112" y="277"/>
                    <a:pt x="92" y="283"/>
                    <a:pt x="66" y="263"/>
                  </a:cubicBezTo>
                  <a:cubicBezTo>
                    <a:pt x="52" y="250"/>
                    <a:pt x="59" y="231"/>
                    <a:pt x="52" y="211"/>
                  </a:cubicBezTo>
                  <a:cubicBezTo>
                    <a:pt x="46" y="178"/>
                    <a:pt x="0" y="158"/>
                    <a:pt x="20" y="138"/>
                  </a:cubicBezTo>
                  <a:cubicBezTo>
                    <a:pt x="52" y="105"/>
                    <a:pt x="132" y="145"/>
                    <a:pt x="132" y="99"/>
                  </a:cubicBezTo>
                  <a:cubicBezTo>
                    <a:pt x="132" y="65"/>
                    <a:pt x="132" y="46"/>
                    <a:pt x="132" y="19"/>
                  </a:cubicBezTo>
                  <a:cubicBezTo>
                    <a:pt x="132" y="13"/>
                    <a:pt x="132" y="6"/>
                    <a:pt x="132" y="0"/>
                  </a:cubicBezTo>
                  <a:lnTo>
                    <a:pt x="132" y="0"/>
                  </a:lnTo>
                  <a:cubicBezTo>
                    <a:pt x="2955" y="1015"/>
                    <a:pt x="2955" y="1015"/>
                    <a:pt x="2955" y="1015"/>
                  </a:cubicBezTo>
                  <a:cubicBezTo>
                    <a:pt x="3548" y="1273"/>
                    <a:pt x="3548" y="1273"/>
                    <a:pt x="3548" y="1273"/>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7" name="Freeform 34">
              <a:extLst>
                <a:ext uri="{FF2B5EF4-FFF2-40B4-BE49-F238E27FC236}">
                  <a16:creationId xmlns:a16="http://schemas.microsoft.com/office/drawing/2014/main" id="{D07328C4-C3A8-4EEF-BFF3-D3E84952AFAE}"/>
                </a:ext>
              </a:extLst>
            </p:cNvPr>
            <p:cNvSpPr>
              <a:spLocks noChangeArrowheads="1"/>
            </p:cNvSpPr>
            <p:nvPr/>
          </p:nvSpPr>
          <p:spPr bwMode="auto">
            <a:xfrm>
              <a:off x="4620119" y="5762620"/>
              <a:ext cx="1268330" cy="1020763"/>
            </a:xfrm>
            <a:custGeom>
              <a:avLst/>
              <a:gdLst>
                <a:gd name="T0" fmla="*/ 0 w 3524"/>
                <a:gd name="T1" fmla="*/ 871 h 2837"/>
                <a:gd name="T2" fmla="*/ 152 w 3524"/>
                <a:gd name="T3" fmla="*/ 963 h 2837"/>
                <a:gd name="T4" fmla="*/ 436 w 3524"/>
                <a:gd name="T5" fmla="*/ 903 h 2837"/>
                <a:gd name="T6" fmla="*/ 561 w 3524"/>
                <a:gd name="T7" fmla="*/ 910 h 2837"/>
                <a:gd name="T8" fmla="*/ 772 w 3524"/>
                <a:gd name="T9" fmla="*/ 877 h 2837"/>
                <a:gd name="T10" fmla="*/ 798 w 3524"/>
                <a:gd name="T11" fmla="*/ 1022 h 2837"/>
                <a:gd name="T12" fmla="*/ 772 w 3524"/>
                <a:gd name="T13" fmla="*/ 1167 h 2837"/>
                <a:gd name="T14" fmla="*/ 851 w 3524"/>
                <a:gd name="T15" fmla="*/ 1471 h 2837"/>
                <a:gd name="T16" fmla="*/ 878 w 3524"/>
                <a:gd name="T17" fmla="*/ 1840 h 2837"/>
                <a:gd name="T18" fmla="*/ 911 w 3524"/>
                <a:gd name="T19" fmla="*/ 2005 h 2837"/>
                <a:gd name="T20" fmla="*/ 957 w 3524"/>
                <a:gd name="T21" fmla="*/ 2012 h 2837"/>
                <a:gd name="T22" fmla="*/ 1174 w 3524"/>
                <a:gd name="T23" fmla="*/ 2150 h 2837"/>
                <a:gd name="T24" fmla="*/ 1359 w 3524"/>
                <a:gd name="T25" fmla="*/ 2315 h 2837"/>
                <a:gd name="T26" fmla="*/ 1517 w 3524"/>
                <a:gd name="T27" fmla="*/ 2328 h 2837"/>
                <a:gd name="T28" fmla="*/ 1649 w 3524"/>
                <a:gd name="T29" fmla="*/ 2295 h 2837"/>
                <a:gd name="T30" fmla="*/ 1874 w 3524"/>
                <a:gd name="T31" fmla="*/ 2348 h 2837"/>
                <a:gd name="T32" fmla="*/ 2111 w 3524"/>
                <a:gd name="T33" fmla="*/ 2533 h 2837"/>
                <a:gd name="T34" fmla="*/ 2335 w 3524"/>
                <a:gd name="T35" fmla="*/ 2579 h 2837"/>
                <a:gd name="T36" fmla="*/ 2520 w 3524"/>
                <a:gd name="T37" fmla="*/ 2704 h 2837"/>
                <a:gd name="T38" fmla="*/ 2645 w 3524"/>
                <a:gd name="T39" fmla="*/ 2783 h 2837"/>
                <a:gd name="T40" fmla="*/ 2883 w 3524"/>
                <a:gd name="T41" fmla="*/ 2829 h 2837"/>
                <a:gd name="T42" fmla="*/ 3048 w 3524"/>
                <a:gd name="T43" fmla="*/ 2836 h 2837"/>
                <a:gd name="T44" fmla="*/ 3134 w 3524"/>
                <a:gd name="T45" fmla="*/ 2724 h 2837"/>
                <a:gd name="T46" fmla="*/ 3430 w 3524"/>
                <a:gd name="T47" fmla="*/ 2289 h 2837"/>
                <a:gd name="T48" fmla="*/ 3523 w 3524"/>
                <a:gd name="T49" fmla="*/ 2084 h 2837"/>
                <a:gd name="T50" fmla="*/ 3450 w 3524"/>
                <a:gd name="T51" fmla="*/ 1893 h 2837"/>
                <a:gd name="T52" fmla="*/ 3371 w 3524"/>
                <a:gd name="T53" fmla="*/ 1589 h 2837"/>
                <a:gd name="T54" fmla="*/ 3153 w 3524"/>
                <a:gd name="T55" fmla="*/ 1537 h 2837"/>
                <a:gd name="T56" fmla="*/ 2870 w 3524"/>
                <a:gd name="T57" fmla="*/ 1280 h 2837"/>
                <a:gd name="T58" fmla="*/ 2764 w 3524"/>
                <a:gd name="T59" fmla="*/ 600 h 2837"/>
                <a:gd name="T60" fmla="*/ 2593 w 3524"/>
                <a:gd name="T61" fmla="*/ 396 h 2837"/>
                <a:gd name="T62" fmla="*/ 2381 w 3524"/>
                <a:gd name="T63" fmla="*/ 396 h 2837"/>
                <a:gd name="T64" fmla="*/ 1669 w 3524"/>
                <a:gd name="T65" fmla="*/ 0 h 2837"/>
                <a:gd name="T66" fmla="*/ 1531 w 3524"/>
                <a:gd name="T67" fmla="*/ 138 h 2837"/>
                <a:gd name="T68" fmla="*/ 1379 w 3524"/>
                <a:gd name="T69" fmla="*/ 323 h 2837"/>
                <a:gd name="T70" fmla="*/ 1102 w 3524"/>
                <a:gd name="T71" fmla="*/ 534 h 2837"/>
                <a:gd name="T72" fmla="*/ 944 w 3524"/>
                <a:gd name="T73" fmla="*/ 627 h 2837"/>
                <a:gd name="T74" fmla="*/ 792 w 3524"/>
                <a:gd name="T75" fmla="*/ 692 h 2837"/>
                <a:gd name="T76" fmla="*/ 667 w 3524"/>
                <a:gd name="T77" fmla="*/ 673 h 2837"/>
                <a:gd name="T78" fmla="*/ 423 w 3524"/>
                <a:gd name="T79" fmla="*/ 699 h 2837"/>
                <a:gd name="T80" fmla="*/ 126 w 3524"/>
                <a:gd name="T81" fmla="*/ 844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24" h="2837">
                  <a:moveTo>
                    <a:pt x="0" y="871"/>
                  </a:moveTo>
                  <a:lnTo>
                    <a:pt x="0" y="871"/>
                  </a:lnTo>
                  <a:cubicBezTo>
                    <a:pt x="53" y="917"/>
                    <a:pt x="99" y="923"/>
                    <a:pt x="152" y="963"/>
                  </a:cubicBezTo>
                  <a:lnTo>
                    <a:pt x="152" y="963"/>
                  </a:lnTo>
                  <a:cubicBezTo>
                    <a:pt x="198" y="950"/>
                    <a:pt x="238" y="956"/>
                    <a:pt x="284" y="937"/>
                  </a:cubicBezTo>
                  <a:cubicBezTo>
                    <a:pt x="337" y="910"/>
                    <a:pt x="376" y="910"/>
                    <a:pt x="436" y="903"/>
                  </a:cubicBezTo>
                  <a:cubicBezTo>
                    <a:pt x="469" y="897"/>
                    <a:pt x="488" y="884"/>
                    <a:pt x="515" y="884"/>
                  </a:cubicBezTo>
                  <a:cubicBezTo>
                    <a:pt x="535" y="884"/>
                    <a:pt x="541" y="910"/>
                    <a:pt x="561" y="910"/>
                  </a:cubicBezTo>
                  <a:cubicBezTo>
                    <a:pt x="594" y="910"/>
                    <a:pt x="614" y="910"/>
                    <a:pt x="647" y="910"/>
                  </a:cubicBezTo>
                  <a:cubicBezTo>
                    <a:pt x="693" y="910"/>
                    <a:pt x="733" y="903"/>
                    <a:pt x="772" y="877"/>
                  </a:cubicBezTo>
                  <a:cubicBezTo>
                    <a:pt x="772" y="890"/>
                    <a:pt x="772" y="903"/>
                    <a:pt x="772" y="923"/>
                  </a:cubicBezTo>
                  <a:cubicBezTo>
                    <a:pt x="772" y="963"/>
                    <a:pt x="798" y="983"/>
                    <a:pt x="798" y="1022"/>
                  </a:cubicBezTo>
                  <a:cubicBezTo>
                    <a:pt x="798" y="1049"/>
                    <a:pt x="798" y="1062"/>
                    <a:pt x="798" y="1088"/>
                  </a:cubicBezTo>
                  <a:cubicBezTo>
                    <a:pt x="798" y="1121"/>
                    <a:pt x="772" y="1134"/>
                    <a:pt x="772" y="1167"/>
                  </a:cubicBezTo>
                  <a:cubicBezTo>
                    <a:pt x="766" y="1200"/>
                    <a:pt x="779" y="1233"/>
                    <a:pt x="752" y="1260"/>
                  </a:cubicBezTo>
                  <a:cubicBezTo>
                    <a:pt x="752" y="1345"/>
                    <a:pt x="845" y="1385"/>
                    <a:pt x="851" y="1471"/>
                  </a:cubicBezTo>
                  <a:cubicBezTo>
                    <a:pt x="845" y="1543"/>
                    <a:pt x="831" y="1616"/>
                    <a:pt x="825" y="1688"/>
                  </a:cubicBezTo>
                  <a:cubicBezTo>
                    <a:pt x="825" y="1754"/>
                    <a:pt x="831" y="1800"/>
                    <a:pt x="878" y="1840"/>
                  </a:cubicBezTo>
                  <a:cubicBezTo>
                    <a:pt x="897" y="1860"/>
                    <a:pt x="930" y="1867"/>
                    <a:pt x="930" y="1893"/>
                  </a:cubicBezTo>
                  <a:cubicBezTo>
                    <a:pt x="930" y="1939"/>
                    <a:pt x="911" y="1959"/>
                    <a:pt x="911" y="2005"/>
                  </a:cubicBezTo>
                  <a:cubicBezTo>
                    <a:pt x="911" y="2012"/>
                    <a:pt x="911" y="2018"/>
                    <a:pt x="911" y="2025"/>
                  </a:cubicBezTo>
                  <a:cubicBezTo>
                    <a:pt x="924" y="2018"/>
                    <a:pt x="944" y="2012"/>
                    <a:pt x="957" y="2012"/>
                  </a:cubicBezTo>
                  <a:cubicBezTo>
                    <a:pt x="1003" y="2012"/>
                    <a:pt x="1016" y="2051"/>
                    <a:pt x="1062" y="2078"/>
                  </a:cubicBezTo>
                  <a:cubicBezTo>
                    <a:pt x="1102" y="2104"/>
                    <a:pt x="1128" y="2124"/>
                    <a:pt x="1174" y="2150"/>
                  </a:cubicBezTo>
                  <a:cubicBezTo>
                    <a:pt x="1221" y="2170"/>
                    <a:pt x="1214" y="2223"/>
                    <a:pt x="1240" y="2269"/>
                  </a:cubicBezTo>
                  <a:cubicBezTo>
                    <a:pt x="1273" y="2308"/>
                    <a:pt x="1313" y="2308"/>
                    <a:pt x="1359" y="2315"/>
                  </a:cubicBezTo>
                  <a:cubicBezTo>
                    <a:pt x="1392" y="2328"/>
                    <a:pt x="1405" y="2354"/>
                    <a:pt x="1445" y="2354"/>
                  </a:cubicBezTo>
                  <a:cubicBezTo>
                    <a:pt x="1471" y="2354"/>
                    <a:pt x="1491" y="2341"/>
                    <a:pt x="1517" y="2328"/>
                  </a:cubicBezTo>
                  <a:cubicBezTo>
                    <a:pt x="1537" y="2315"/>
                    <a:pt x="1551" y="2322"/>
                    <a:pt x="1577" y="2315"/>
                  </a:cubicBezTo>
                  <a:cubicBezTo>
                    <a:pt x="1603" y="2315"/>
                    <a:pt x="1623" y="2295"/>
                    <a:pt x="1649" y="2295"/>
                  </a:cubicBezTo>
                  <a:cubicBezTo>
                    <a:pt x="1722" y="2295"/>
                    <a:pt x="1748" y="2341"/>
                    <a:pt x="1821" y="2348"/>
                  </a:cubicBezTo>
                  <a:cubicBezTo>
                    <a:pt x="1841" y="2348"/>
                    <a:pt x="1854" y="2348"/>
                    <a:pt x="1874" y="2348"/>
                  </a:cubicBezTo>
                  <a:cubicBezTo>
                    <a:pt x="1907" y="2348"/>
                    <a:pt x="1913" y="2381"/>
                    <a:pt x="1933" y="2407"/>
                  </a:cubicBezTo>
                  <a:cubicBezTo>
                    <a:pt x="1999" y="2467"/>
                    <a:pt x="2039" y="2493"/>
                    <a:pt x="2111" y="2533"/>
                  </a:cubicBezTo>
                  <a:cubicBezTo>
                    <a:pt x="2203" y="2513"/>
                    <a:pt x="2203" y="2513"/>
                    <a:pt x="2203" y="2513"/>
                  </a:cubicBezTo>
                  <a:cubicBezTo>
                    <a:pt x="2256" y="2533"/>
                    <a:pt x="2276" y="2566"/>
                    <a:pt x="2335" y="2579"/>
                  </a:cubicBezTo>
                  <a:cubicBezTo>
                    <a:pt x="2375" y="2592"/>
                    <a:pt x="2408" y="2592"/>
                    <a:pt x="2434" y="2618"/>
                  </a:cubicBezTo>
                  <a:cubicBezTo>
                    <a:pt x="2467" y="2651"/>
                    <a:pt x="2500" y="2665"/>
                    <a:pt x="2520" y="2704"/>
                  </a:cubicBezTo>
                  <a:cubicBezTo>
                    <a:pt x="2533" y="2750"/>
                    <a:pt x="2527" y="2816"/>
                    <a:pt x="2573" y="2816"/>
                  </a:cubicBezTo>
                  <a:cubicBezTo>
                    <a:pt x="2606" y="2816"/>
                    <a:pt x="2612" y="2783"/>
                    <a:pt x="2645" y="2783"/>
                  </a:cubicBezTo>
                  <a:cubicBezTo>
                    <a:pt x="2665" y="2783"/>
                    <a:pt x="2678" y="2790"/>
                    <a:pt x="2698" y="2796"/>
                  </a:cubicBezTo>
                  <a:cubicBezTo>
                    <a:pt x="2771" y="2796"/>
                    <a:pt x="2810" y="2829"/>
                    <a:pt x="2883" y="2829"/>
                  </a:cubicBezTo>
                  <a:cubicBezTo>
                    <a:pt x="2922" y="2829"/>
                    <a:pt x="2949" y="2816"/>
                    <a:pt x="2988" y="2816"/>
                  </a:cubicBezTo>
                  <a:cubicBezTo>
                    <a:pt x="3015" y="2816"/>
                    <a:pt x="3028" y="2829"/>
                    <a:pt x="3048" y="2836"/>
                  </a:cubicBezTo>
                  <a:lnTo>
                    <a:pt x="3048" y="2836"/>
                  </a:lnTo>
                  <a:cubicBezTo>
                    <a:pt x="3067" y="2783"/>
                    <a:pt x="3094" y="2770"/>
                    <a:pt x="3134" y="2724"/>
                  </a:cubicBezTo>
                  <a:cubicBezTo>
                    <a:pt x="3206" y="2625"/>
                    <a:pt x="3252" y="2579"/>
                    <a:pt x="3345" y="2486"/>
                  </a:cubicBezTo>
                  <a:cubicBezTo>
                    <a:pt x="3404" y="2427"/>
                    <a:pt x="3410" y="2374"/>
                    <a:pt x="3430" y="2289"/>
                  </a:cubicBezTo>
                  <a:cubicBezTo>
                    <a:pt x="3443" y="2236"/>
                    <a:pt x="3457" y="2203"/>
                    <a:pt x="3483" y="2150"/>
                  </a:cubicBezTo>
                  <a:cubicBezTo>
                    <a:pt x="3496" y="2124"/>
                    <a:pt x="3523" y="2110"/>
                    <a:pt x="3523" y="2084"/>
                  </a:cubicBezTo>
                  <a:cubicBezTo>
                    <a:pt x="3523" y="2051"/>
                    <a:pt x="3509" y="2038"/>
                    <a:pt x="3509" y="2005"/>
                  </a:cubicBezTo>
                  <a:cubicBezTo>
                    <a:pt x="3490" y="1965"/>
                    <a:pt x="3450" y="1946"/>
                    <a:pt x="3450" y="1893"/>
                  </a:cubicBezTo>
                  <a:cubicBezTo>
                    <a:pt x="3450" y="1834"/>
                    <a:pt x="3516" y="1814"/>
                    <a:pt x="3516" y="1748"/>
                  </a:cubicBezTo>
                  <a:cubicBezTo>
                    <a:pt x="3516" y="1662"/>
                    <a:pt x="3450" y="1623"/>
                    <a:pt x="3371" y="1589"/>
                  </a:cubicBezTo>
                  <a:cubicBezTo>
                    <a:pt x="3318" y="1563"/>
                    <a:pt x="3285" y="1537"/>
                    <a:pt x="3226" y="1537"/>
                  </a:cubicBezTo>
                  <a:cubicBezTo>
                    <a:pt x="3199" y="1537"/>
                    <a:pt x="3180" y="1537"/>
                    <a:pt x="3153" y="1537"/>
                  </a:cubicBezTo>
                  <a:cubicBezTo>
                    <a:pt x="3074" y="1537"/>
                    <a:pt x="3021" y="1517"/>
                    <a:pt x="2962" y="1457"/>
                  </a:cubicBezTo>
                  <a:cubicBezTo>
                    <a:pt x="2909" y="1405"/>
                    <a:pt x="2903" y="1352"/>
                    <a:pt x="2870" y="1280"/>
                  </a:cubicBezTo>
                  <a:cubicBezTo>
                    <a:pt x="2804" y="1134"/>
                    <a:pt x="2764" y="1042"/>
                    <a:pt x="2764" y="884"/>
                  </a:cubicBezTo>
                  <a:cubicBezTo>
                    <a:pt x="2764" y="772"/>
                    <a:pt x="2764" y="712"/>
                    <a:pt x="2764" y="600"/>
                  </a:cubicBezTo>
                  <a:cubicBezTo>
                    <a:pt x="2711" y="508"/>
                    <a:pt x="2659" y="468"/>
                    <a:pt x="2593" y="396"/>
                  </a:cubicBezTo>
                  <a:lnTo>
                    <a:pt x="2593" y="396"/>
                  </a:lnTo>
                  <a:cubicBezTo>
                    <a:pt x="2566" y="396"/>
                    <a:pt x="2553" y="396"/>
                    <a:pt x="2527" y="396"/>
                  </a:cubicBezTo>
                  <a:cubicBezTo>
                    <a:pt x="2474" y="396"/>
                    <a:pt x="2441" y="396"/>
                    <a:pt x="2381" y="396"/>
                  </a:cubicBezTo>
                  <a:cubicBezTo>
                    <a:pt x="2157" y="6"/>
                    <a:pt x="2157" y="6"/>
                    <a:pt x="2157" y="6"/>
                  </a:cubicBezTo>
                  <a:cubicBezTo>
                    <a:pt x="1669" y="0"/>
                    <a:pt x="1669" y="0"/>
                    <a:pt x="1669" y="0"/>
                  </a:cubicBezTo>
                  <a:cubicBezTo>
                    <a:pt x="1630" y="33"/>
                    <a:pt x="1616" y="59"/>
                    <a:pt x="1583" y="99"/>
                  </a:cubicBezTo>
                  <a:cubicBezTo>
                    <a:pt x="1570" y="119"/>
                    <a:pt x="1557" y="145"/>
                    <a:pt x="1531" y="138"/>
                  </a:cubicBezTo>
                  <a:cubicBezTo>
                    <a:pt x="1452" y="138"/>
                    <a:pt x="1372" y="185"/>
                    <a:pt x="1372" y="264"/>
                  </a:cubicBezTo>
                  <a:cubicBezTo>
                    <a:pt x="1372" y="290"/>
                    <a:pt x="1379" y="297"/>
                    <a:pt x="1379" y="323"/>
                  </a:cubicBezTo>
                  <a:cubicBezTo>
                    <a:pt x="1379" y="396"/>
                    <a:pt x="1326" y="429"/>
                    <a:pt x="1267" y="462"/>
                  </a:cubicBezTo>
                  <a:cubicBezTo>
                    <a:pt x="1201" y="495"/>
                    <a:pt x="1168" y="508"/>
                    <a:pt x="1102" y="534"/>
                  </a:cubicBezTo>
                  <a:cubicBezTo>
                    <a:pt x="1042" y="560"/>
                    <a:pt x="983" y="547"/>
                    <a:pt x="950" y="600"/>
                  </a:cubicBezTo>
                  <a:cubicBezTo>
                    <a:pt x="944" y="607"/>
                    <a:pt x="950" y="620"/>
                    <a:pt x="944" y="627"/>
                  </a:cubicBezTo>
                  <a:cubicBezTo>
                    <a:pt x="917" y="653"/>
                    <a:pt x="891" y="659"/>
                    <a:pt x="858" y="666"/>
                  </a:cubicBezTo>
                  <a:cubicBezTo>
                    <a:pt x="831" y="673"/>
                    <a:pt x="818" y="692"/>
                    <a:pt x="792" y="692"/>
                  </a:cubicBezTo>
                  <a:cubicBezTo>
                    <a:pt x="759" y="692"/>
                    <a:pt x="739" y="692"/>
                    <a:pt x="713" y="692"/>
                  </a:cubicBezTo>
                  <a:cubicBezTo>
                    <a:pt x="693" y="692"/>
                    <a:pt x="686" y="679"/>
                    <a:pt x="667" y="673"/>
                  </a:cubicBezTo>
                  <a:cubicBezTo>
                    <a:pt x="607" y="653"/>
                    <a:pt x="568" y="640"/>
                    <a:pt x="495" y="640"/>
                  </a:cubicBezTo>
                  <a:cubicBezTo>
                    <a:pt x="462" y="640"/>
                    <a:pt x="449" y="679"/>
                    <a:pt x="423" y="699"/>
                  </a:cubicBezTo>
                  <a:cubicBezTo>
                    <a:pt x="356" y="739"/>
                    <a:pt x="310" y="752"/>
                    <a:pt x="251" y="798"/>
                  </a:cubicBezTo>
                  <a:cubicBezTo>
                    <a:pt x="211" y="831"/>
                    <a:pt x="179" y="831"/>
                    <a:pt x="126" y="844"/>
                  </a:cubicBezTo>
                  <a:cubicBezTo>
                    <a:pt x="80" y="857"/>
                    <a:pt x="53" y="864"/>
                    <a:pt x="0" y="871"/>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8" name="Freeform 35">
              <a:extLst>
                <a:ext uri="{FF2B5EF4-FFF2-40B4-BE49-F238E27FC236}">
                  <a16:creationId xmlns:a16="http://schemas.microsoft.com/office/drawing/2014/main" id="{173229CA-E4CC-4758-B313-BB138F218E06}"/>
                </a:ext>
              </a:extLst>
            </p:cNvPr>
            <p:cNvSpPr>
              <a:spLocks noChangeArrowheads="1"/>
            </p:cNvSpPr>
            <p:nvPr/>
          </p:nvSpPr>
          <p:spPr bwMode="auto">
            <a:xfrm>
              <a:off x="3389887" y="3910007"/>
              <a:ext cx="3185904" cy="2165350"/>
            </a:xfrm>
            <a:custGeom>
              <a:avLst/>
              <a:gdLst>
                <a:gd name="T0" fmla="*/ 8027 w 8852"/>
                <a:gd name="T1" fmla="*/ 5184 h 6017"/>
                <a:gd name="T2" fmla="*/ 7928 w 8852"/>
                <a:gd name="T3" fmla="*/ 5534 h 6017"/>
                <a:gd name="T4" fmla="*/ 6009 w 8852"/>
                <a:gd name="T5" fmla="*/ 5541 h 6017"/>
                <a:gd name="T6" fmla="*/ 5573 w 8852"/>
                <a:gd name="T7" fmla="*/ 5151 h 6017"/>
                <a:gd name="T8" fmla="*/ 4947 w 8852"/>
                <a:gd name="T9" fmla="*/ 5283 h 6017"/>
                <a:gd name="T10" fmla="*/ 4683 w 8852"/>
                <a:gd name="T11" fmla="*/ 5607 h 6017"/>
                <a:gd name="T12" fmla="*/ 4360 w 8852"/>
                <a:gd name="T13" fmla="*/ 5772 h 6017"/>
                <a:gd name="T14" fmla="*/ 4129 w 8852"/>
                <a:gd name="T15" fmla="*/ 5837 h 6017"/>
                <a:gd name="T16" fmla="*/ 3839 w 8852"/>
                <a:gd name="T17" fmla="*/ 5844 h 6017"/>
                <a:gd name="T18" fmla="*/ 3416 w 8852"/>
                <a:gd name="T19" fmla="*/ 6016 h 6017"/>
                <a:gd name="T20" fmla="*/ 0 w 8852"/>
                <a:gd name="T21" fmla="*/ 4743 h 6017"/>
                <a:gd name="T22" fmla="*/ 59 w 8852"/>
                <a:gd name="T23" fmla="*/ 4591 h 6017"/>
                <a:gd name="T24" fmla="*/ 290 w 8852"/>
                <a:gd name="T25" fmla="*/ 4380 h 6017"/>
                <a:gd name="T26" fmla="*/ 336 w 8852"/>
                <a:gd name="T27" fmla="*/ 4017 h 6017"/>
                <a:gd name="T28" fmla="*/ 389 w 8852"/>
                <a:gd name="T29" fmla="*/ 3753 h 6017"/>
                <a:gd name="T30" fmla="*/ 712 w 8852"/>
                <a:gd name="T31" fmla="*/ 3516 h 6017"/>
                <a:gd name="T32" fmla="*/ 903 w 8852"/>
                <a:gd name="T33" fmla="*/ 3463 h 6017"/>
                <a:gd name="T34" fmla="*/ 1299 w 8852"/>
                <a:gd name="T35" fmla="*/ 3311 h 6017"/>
                <a:gd name="T36" fmla="*/ 1596 w 8852"/>
                <a:gd name="T37" fmla="*/ 3153 h 6017"/>
                <a:gd name="T38" fmla="*/ 1814 w 8852"/>
                <a:gd name="T39" fmla="*/ 3212 h 6017"/>
                <a:gd name="T40" fmla="*/ 2051 w 8852"/>
                <a:gd name="T41" fmla="*/ 2368 h 6017"/>
                <a:gd name="T42" fmla="*/ 2150 w 8852"/>
                <a:gd name="T43" fmla="*/ 1847 h 6017"/>
                <a:gd name="T44" fmla="*/ 2084 w 8852"/>
                <a:gd name="T45" fmla="*/ 1570 h 6017"/>
                <a:gd name="T46" fmla="*/ 1899 w 8852"/>
                <a:gd name="T47" fmla="*/ 1254 h 6017"/>
                <a:gd name="T48" fmla="*/ 1767 w 8852"/>
                <a:gd name="T49" fmla="*/ 1003 h 6017"/>
                <a:gd name="T50" fmla="*/ 2051 w 8852"/>
                <a:gd name="T51" fmla="*/ 772 h 6017"/>
                <a:gd name="T52" fmla="*/ 2256 w 8852"/>
                <a:gd name="T53" fmla="*/ 666 h 6017"/>
                <a:gd name="T54" fmla="*/ 1952 w 8852"/>
                <a:gd name="T55" fmla="*/ 489 h 6017"/>
                <a:gd name="T56" fmla="*/ 1919 w 8852"/>
                <a:gd name="T57" fmla="*/ 146 h 6017"/>
                <a:gd name="T58" fmla="*/ 2460 w 8852"/>
                <a:gd name="T59" fmla="*/ 146 h 6017"/>
                <a:gd name="T60" fmla="*/ 2783 w 8852"/>
                <a:gd name="T61" fmla="*/ 20 h 6017"/>
                <a:gd name="T62" fmla="*/ 3027 w 8852"/>
                <a:gd name="T63" fmla="*/ 20 h 6017"/>
                <a:gd name="T64" fmla="*/ 3212 w 8852"/>
                <a:gd name="T65" fmla="*/ 93 h 6017"/>
                <a:gd name="T66" fmla="*/ 3370 w 8852"/>
                <a:gd name="T67" fmla="*/ 376 h 6017"/>
                <a:gd name="T68" fmla="*/ 3555 w 8852"/>
                <a:gd name="T69" fmla="*/ 508 h 6017"/>
                <a:gd name="T70" fmla="*/ 4149 w 8852"/>
                <a:gd name="T71" fmla="*/ 528 h 6017"/>
                <a:gd name="T72" fmla="*/ 4755 w 8852"/>
                <a:gd name="T73" fmla="*/ 172 h 6017"/>
                <a:gd name="T74" fmla="*/ 5217 w 8852"/>
                <a:gd name="T75" fmla="*/ 33 h 6017"/>
                <a:gd name="T76" fmla="*/ 5455 w 8852"/>
                <a:gd name="T77" fmla="*/ 422 h 6017"/>
                <a:gd name="T78" fmla="*/ 5646 w 8852"/>
                <a:gd name="T79" fmla="*/ 726 h 6017"/>
                <a:gd name="T80" fmla="*/ 5692 w 8852"/>
                <a:gd name="T81" fmla="*/ 1043 h 6017"/>
                <a:gd name="T82" fmla="*/ 5864 w 8852"/>
                <a:gd name="T83" fmla="*/ 1531 h 6017"/>
                <a:gd name="T84" fmla="*/ 6081 w 8852"/>
                <a:gd name="T85" fmla="*/ 1775 h 6017"/>
                <a:gd name="T86" fmla="*/ 6239 w 8852"/>
                <a:gd name="T87" fmla="*/ 1511 h 6017"/>
                <a:gd name="T88" fmla="*/ 6609 w 8852"/>
                <a:gd name="T89" fmla="*/ 1491 h 6017"/>
                <a:gd name="T90" fmla="*/ 6780 w 8852"/>
                <a:gd name="T91" fmla="*/ 1280 h 6017"/>
                <a:gd name="T92" fmla="*/ 7156 w 8852"/>
                <a:gd name="T93" fmla="*/ 1036 h 6017"/>
                <a:gd name="T94" fmla="*/ 7334 w 8852"/>
                <a:gd name="T95" fmla="*/ 442 h 6017"/>
                <a:gd name="T96" fmla="*/ 7374 w 8852"/>
                <a:gd name="T97" fmla="*/ 1273 h 6017"/>
                <a:gd name="T98" fmla="*/ 7532 w 8852"/>
                <a:gd name="T99" fmla="*/ 1478 h 6017"/>
                <a:gd name="T100" fmla="*/ 7717 w 8852"/>
                <a:gd name="T101" fmla="*/ 1689 h 6017"/>
                <a:gd name="T102" fmla="*/ 7941 w 8852"/>
                <a:gd name="T103" fmla="*/ 1900 h 6017"/>
                <a:gd name="T104" fmla="*/ 8205 w 8852"/>
                <a:gd name="T105" fmla="*/ 1959 h 6017"/>
                <a:gd name="T106" fmla="*/ 8541 w 8852"/>
                <a:gd name="T107" fmla="*/ 2091 h 6017"/>
                <a:gd name="T108" fmla="*/ 8851 w 8852"/>
                <a:gd name="T109" fmla="*/ 2210 h 6017"/>
                <a:gd name="T110" fmla="*/ 8218 w 8852"/>
                <a:gd name="T111" fmla="*/ 4505 h 6017"/>
                <a:gd name="T112" fmla="*/ 8119 w 8852"/>
                <a:gd name="T113" fmla="*/ 4716 h 6017"/>
                <a:gd name="T114" fmla="*/ 8139 w 8852"/>
                <a:gd name="T115" fmla="*/ 4901 h 6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52" h="6017">
                  <a:moveTo>
                    <a:pt x="8139" y="4901"/>
                  </a:moveTo>
                  <a:lnTo>
                    <a:pt x="8139" y="4901"/>
                  </a:lnTo>
                  <a:cubicBezTo>
                    <a:pt x="8073" y="5000"/>
                    <a:pt x="8027" y="5066"/>
                    <a:pt x="8027" y="5184"/>
                  </a:cubicBezTo>
                  <a:cubicBezTo>
                    <a:pt x="8027" y="5211"/>
                    <a:pt x="8040" y="5224"/>
                    <a:pt x="8040" y="5250"/>
                  </a:cubicBezTo>
                  <a:cubicBezTo>
                    <a:pt x="8040" y="5283"/>
                    <a:pt x="8007" y="5297"/>
                    <a:pt x="7994" y="5330"/>
                  </a:cubicBezTo>
                  <a:cubicBezTo>
                    <a:pt x="7961" y="5409"/>
                    <a:pt x="7928" y="5448"/>
                    <a:pt x="7928" y="5534"/>
                  </a:cubicBezTo>
                  <a:cubicBezTo>
                    <a:pt x="7928" y="5547"/>
                    <a:pt x="7928" y="5554"/>
                    <a:pt x="7928" y="5560"/>
                  </a:cubicBezTo>
                  <a:cubicBezTo>
                    <a:pt x="6009" y="5541"/>
                    <a:pt x="6009" y="5541"/>
                    <a:pt x="6009" y="5541"/>
                  </a:cubicBezTo>
                  <a:lnTo>
                    <a:pt x="6009" y="5541"/>
                  </a:lnTo>
                  <a:cubicBezTo>
                    <a:pt x="5982" y="5541"/>
                    <a:pt x="5969" y="5541"/>
                    <a:pt x="5943" y="5541"/>
                  </a:cubicBezTo>
                  <a:cubicBezTo>
                    <a:pt x="5890" y="5541"/>
                    <a:pt x="5857" y="5541"/>
                    <a:pt x="5797" y="5541"/>
                  </a:cubicBezTo>
                  <a:cubicBezTo>
                    <a:pt x="5573" y="5151"/>
                    <a:pt x="5573" y="5151"/>
                    <a:pt x="5573" y="5151"/>
                  </a:cubicBezTo>
                  <a:cubicBezTo>
                    <a:pt x="5085" y="5145"/>
                    <a:pt x="5085" y="5145"/>
                    <a:pt x="5085" y="5145"/>
                  </a:cubicBezTo>
                  <a:cubicBezTo>
                    <a:pt x="5046" y="5178"/>
                    <a:pt x="5032" y="5204"/>
                    <a:pt x="4999" y="5244"/>
                  </a:cubicBezTo>
                  <a:cubicBezTo>
                    <a:pt x="4986" y="5264"/>
                    <a:pt x="4973" y="5290"/>
                    <a:pt x="4947" y="5283"/>
                  </a:cubicBezTo>
                  <a:cubicBezTo>
                    <a:pt x="4868" y="5283"/>
                    <a:pt x="4788" y="5330"/>
                    <a:pt x="4788" y="5409"/>
                  </a:cubicBezTo>
                  <a:cubicBezTo>
                    <a:pt x="4788" y="5435"/>
                    <a:pt x="4795" y="5442"/>
                    <a:pt x="4795" y="5468"/>
                  </a:cubicBezTo>
                  <a:cubicBezTo>
                    <a:pt x="4795" y="5541"/>
                    <a:pt x="4742" y="5574"/>
                    <a:pt x="4683" y="5607"/>
                  </a:cubicBezTo>
                  <a:cubicBezTo>
                    <a:pt x="4617" y="5640"/>
                    <a:pt x="4584" y="5653"/>
                    <a:pt x="4518" y="5679"/>
                  </a:cubicBezTo>
                  <a:cubicBezTo>
                    <a:pt x="4458" y="5705"/>
                    <a:pt x="4399" y="5692"/>
                    <a:pt x="4366" y="5745"/>
                  </a:cubicBezTo>
                  <a:cubicBezTo>
                    <a:pt x="4360" y="5752"/>
                    <a:pt x="4366" y="5765"/>
                    <a:pt x="4360" y="5772"/>
                  </a:cubicBezTo>
                  <a:cubicBezTo>
                    <a:pt x="4333" y="5798"/>
                    <a:pt x="4307" y="5804"/>
                    <a:pt x="4274" y="5811"/>
                  </a:cubicBezTo>
                  <a:cubicBezTo>
                    <a:pt x="4247" y="5818"/>
                    <a:pt x="4234" y="5837"/>
                    <a:pt x="4208" y="5837"/>
                  </a:cubicBezTo>
                  <a:cubicBezTo>
                    <a:pt x="4175" y="5837"/>
                    <a:pt x="4155" y="5837"/>
                    <a:pt x="4129" y="5837"/>
                  </a:cubicBezTo>
                  <a:cubicBezTo>
                    <a:pt x="4109" y="5837"/>
                    <a:pt x="4102" y="5824"/>
                    <a:pt x="4083" y="5818"/>
                  </a:cubicBezTo>
                  <a:cubicBezTo>
                    <a:pt x="4023" y="5798"/>
                    <a:pt x="3984" y="5785"/>
                    <a:pt x="3911" y="5785"/>
                  </a:cubicBezTo>
                  <a:cubicBezTo>
                    <a:pt x="3878" y="5785"/>
                    <a:pt x="3865" y="5824"/>
                    <a:pt x="3839" y="5844"/>
                  </a:cubicBezTo>
                  <a:cubicBezTo>
                    <a:pt x="3772" y="5884"/>
                    <a:pt x="3726" y="5897"/>
                    <a:pt x="3667" y="5943"/>
                  </a:cubicBezTo>
                  <a:cubicBezTo>
                    <a:pt x="3627" y="5976"/>
                    <a:pt x="3595" y="5976"/>
                    <a:pt x="3542" y="5989"/>
                  </a:cubicBezTo>
                  <a:cubicBezTo>
                    <a:pt x="3496" y="6002"/>
                    <a:pt x="3469" y="6009"/>
                    <a:pt x="3416" y="6016"/>
                  </a:cubicBezTo>
                  <a:lnTo>
                    <a:pt x="3416" y="6016"/>
                  </a:lnTo>
                  <a:cubicBezTo>
                    <a:pt x="2823" y="5758"/>
                    <a:pt x="2823" y="5758"/>
                    <a:pt x="2823" y="5758"/>
                  </a:cubicBezTo>
                  <a:cubicBezTo>
                    <a:pt x="0" y="4743"/>
                    <a:pt x="0" y="4743"/>
                    <a:pt x="0" y="4743"/>
                  </a:cubicBezTo>
                  <a:lnTo>
                    <a:pt x="0" y="4743"/>
                  </a:lnTo>
                  <a:cubicBezTo>
                    <a:pt x="6" y="4710"/>
                    <a:pt x="26" y="4690"/>
                    <a:pt x="39" y="4657"/>
                  </a:cubicBezTo>
                  <a:cubicBezTo>
                    <a:pt x="46" y="4637"/>
                    <a:pt x="46" y="4617"/>
                    <a:pt x="59" y="4591"/>
                  </a:cubicBezTo>
                  <a:cubicBezTo>
                    <a:pt x="79" y="4564"/>
                    <a:pt x="99" y="4551"/>
                    <a:pt x="125" y="4532"/>
                  </a:cubicBezTo>
                  <a:cubicBezTo>
                    <a:pt x="184" y="4499"/>
                    <a:pt x="231" y="4499"/>
                    <a:pt x="290" y="4466"/>
                  </a:cubicBezTo>
                  <a:cubicBezTo>
                    <a:pt x="323" y="4452"/>
                    <a:pt x="290" y="4413"/>
                    <a:pt x="290" y="4380"/>
                  </a:cubicBezTo>
                  <a:cubicBezTo>
                    <a:pt x="290" y="4301"/>
                    <a:pt x="231" y="4268"/>
                    <a:pt x="231" y="4189"/>
                  </a:cubicBezTo>
                  <a:cubicBezTo>
                    <a:pt x="231" y="4142"/>
                    <a:pt x="231" y="4109"/>
                    <a:pt x="263" y="4083"/>
                  </a:cubicBezTo>
                  <a:cubicBezTo>
                    <a:pt x="297" y="4063"/>
                    <a:pt x="323" y="4057"/>
                    <a:pt x="336" y="4017"/>
                  </a:cubicBezTo>
                  <a:cubicBezTo>
                    <a:pt x="349" y="3991"/>
                    <a:pt x="343" y="3971"/>
                    <a:pt x="356" y="3938"/>
                  </a:cubicBezTo>
                  <a:cubicBezTo>
                    <a:pt x="369" y="3885"/>
                    <a:pt x="389" y="3852"/>
                    <a:pt x="389" y="3799"/>
                  </a:cubicBezTo>
                  <a:cubicBezTo>
                    <a:pt x="389" y="3780"/>
                    <a:pt x="369" y="3760"/>
                    <a:pt x="389" y="3753"/>
                  </a:cubicBezTo>
                  <a:cubicBezTo>
                    <a:pt x="455" y="3694"/>
                    <a:pt x="527" y="3700"/>
                    <a:pt x="587" y="3641"/>
                  </a:cubicBezTo>
                  <a:cubicBezTo>
                    <a:pt x="600" y="3621"/>
                    <a:pt x="600" y="3608"/>
                    <a:pt x="620" y="3595"/>
                  </a:cubicBezTo>
                  <a:cubicBezTo>
                    <a:pt x="659" y="3575"/>
                    <a:pt x="673" y="3549"/>
                    <a:pt x="712" y="3516"/>
                  </a:cubicBezTo>
                  <a:cubicBezTo>
                    <a:pt x="732" y="3503"/>
                    <a:pt x="752" y="3536"/>
                    <a:pt x="778" y="3536"/>
                  </a:cubicBezTo>
                  <a:cubicBezTo>
                    <a:pt x="798" y="3536"/>
                    <a:pt x="804" y="3522"/>
                    <a:pt x="818" y="3509"/>
                  </a:cubicBezTo>
                  <a:cubicBezTo>
                    <a:pt x="844" y="3483"/>
                    <a:pt x="870" y="3483"/>
                    <a:pt x="903" y="3463"/>
                  </a:cubicBezTo>
                  <a:cubicBezTo>
                    <a:pt x="936" y="3437"/>
                    <a:pt x="956" y="3410"/>
                    <a:pt x="996" y="3404"/>
                  </a:cubicBezTo>
                  <a:cubicBezTo>
                    <a:pt x="1081" y="3391"/>
                    <a:pt x="1128" y="3371"/>
                    <a:pt x="1207" y="3351"/>
                  </a:cubicBezTo>
                  <a:cubicBezTo>
                    <a:pt x="1246" y="3338"/>
                    <a:pt x="1273" y="3331"/>
                    <a:pt x="1299" y="3311"/>
                  </a:cubicBezTo>
                  <a:cubicBezTo>
                    <a:pt x="1319" y="3298"/>
                    <a:pt x="1332" y="3305"/>
                    <a:pt x="1345" y="3285"/>
                  </a:cubicBezTo>
                  <a:cubicBezTo>
                    <a:pt x="1378" y="3245"/>
                    <a:pt x="1385" y="3212"/>
                    <a:pt x="1431" y="3186"/>
                  </a:cubicBezTo>
                  <a:cubicBezTo>
                    <a:pt x="1484" y="3146"/>
                    <a:pt x="1530" y="3153"/>
                    <a:pt x="1596" y="3153"/>
                  </a:cubicBezTo>
                  <a:cubicBezTo>
                    <a:pt x="1662" y="3153"/>
                    <a:pt x="1688" y="3219"/>
                    <a:pt x="1754" y="3219"/>
                  </a:cubicBezTo>
                  <a:cubicBezTo>
                    <a:pt x="1774" y="3219"/>
                    <a:pt x="1794" y="3212"/>
                    <a:pt x="1814" y="3212"/>
                  </a:cubicBezTo>
                  <a:lnTo>
                    <a:pt x="1814" y="3212"/>
                  </a:lnTo>
                  <a:cubicBezTo>
                    <a:pt x="1827" y="3127"/>
                    <a:pt x="1860" y="3107"/>
                    <a:pt x="1886" y="3028"/>
                  </a:cubicBezTo>
                  <a:cubicBezTo>
                    <a:pt x="1945" y="2856"/>
                    <a:pt x="1965" y="2751"/>
                    <a:pt x="2005" y="2566"/>
                  </a:cubicBezTo>
                  <a:cubicBezTo>
                    <a:pt x="2025" y="2494"/>
                    <a:pt x="2051" y="2447"/>
                    <a:pt x="2051" y="2368"/>
                  </a:cubicBezTo>
                  <a:cubicBezTo>
                    <a:pt x="2051" y="2335"/>
                    <a:pt x="2051" y="2315"/>
                    <a:pt x="2051" y="2283"/>
                  </a:cubicBezTo>
                  <a:cubicBezTo>
                    <a:pt x="2130" y="1933"/>
                    <a:pt x="2130" y="1933"/>
                    <a:pt x="2130" y="1933"/>
                  </a:cubicBezTo>
                  <a:cubicBezTo>
                    <a:pt x="2137" y="1900"/>
                    <a:pt x="2150" y="1880"/>
                    <a:pt x="2150" y="1847"/>
                  </a:cubicBezTo>
                  <a:cubicBezTo>
                    <a:pt x="2150" y="1814"/>
                    <a:pt x="2150" y="1801"/>
                    <a:pt x="2150" y="1775"/>
                  </a:cubicBezTo>
                  <a:cubicBezTo>
                    <a:pt x="2150" y="1735"/>
                    <a:pt x="2124" y="1722"/>
                    <a:pt x="2110" y="1689"/>
                  </a:cubicBezTo>
                  <a:cubicBezTo>
                    <a:pt x="2097" y="1643"/>
                    <a:pt x="2110" y="1610"/>
                    <a:pt x="2084" y="1570"/>
                  </a:cubicBezTo>
                  <a:cubicBezTo>
                    <a:pt x="2044" y="1524"/>
                    <a:pt x="1985" y="1517"/>
                    <a:pt x="1985" y="1458"/>
                  </a:cubicBezTo>
                  <a:cubicBezTo>
                    <a:pt x="1985" y="1425"/>
                    <a:pt x="1998" y="1405"/>
                    <a:pt x="1998" y="1366"/>
                  </a:cubicBezTo>
                  <a:cubicBezTo>
                    <a:pt x="1998" y="1306"/>
                    <a:pt x="1945" y="1287"/>
                    <a:pt x="1899" y="1254"/>
                  </a:cubicBezTo>
                  <a:cubicBezTo>
                    <a:pt x="1860" y="1234"/>
                    <a:pt x="1846" y="1214"/>
                    <a:pt x="1814" y="1188"/>
                  </a:cubicBezTo>
                  <a:cubicBezTo>
                    <a:pt x="1781" y="1168"/>
                    <a:pt x="1734" y="1161"/>
                    <a:pt x="1734" y="1115"/>
                  </a:cubicBezTo>
                  <a:cubicBezTo>
                    <a:pt x="1734" y="1075"/>
                    <a:pt x="1761" y="1049"/>
                    <a:pt x="1767" y="1003"/>
                  </a:cubicBezTo>
                  <a:cubicBezTo>
                    <a:pt x="1774" y="963"/>
                    <a:pt x="1774" y="924"/>
                    <a:pt x="1807" y="897"/>
                  </a:cubicBezTo>
                  <a:cubicBezTo>
                    <a:pt x="1860" y="864"/>
                    <a:pt x="1893" y="858"/>
                    <a:pt x="1952" y="838"/>
                  </a:cubicBezTo>
                  <a:cubicBezTo>
                    <a:pt x="1992" y="818"/>
                    <a:pt x="2005" y="772"/>
                    <a:pt x="2051" y="772"/>
                  </a:cubicBezTo>
                  <a:cubicBezTo>
                    <a:pt x="2110" y="772"/>
                    <a:pt x="2143" y="792"/>
                    <a:pt x="2203" y="792"/>
                  </a:cubicBezTo>
                  <a:cubicBezTo>
                    <a:pt x="2223" y="798"/>
                    <a:pt x="2262" y="792"/>
                    <a:pt x="2269" y="779"/>
                  </a:cubicBezTo>
                  <a:cubicBezTo>
                    <a:pt x="2269" y="739"/>
                    <a:pt x="2269" y="713"/>
                    <a:pt x="2256" y="666"/>
                  </a:cubicBezTo>
                  <a:cubicBezTo>
                    <a:pt x="2236" y="607"/>
                    <a:pt x="2209" y="561"/>
                    <a:pt x="2143" y="541"/>
                  </a:cubicBezTo>
                  <a:cubicBezTo>
                    <a:pt x="2117" y="535"/>
                    <a:pt x="2090" y="541"/>
                    <a:pt x="2058" y="535"/>
                  </a:cubicBezTo>
                  <a:cubicBezTo>
                    <a:pt x="2018" y="521"/>
                    <a:pt x="1985" y="495"/>
                    <a:pt x="1952" y="489"/>
                  </a:cubicBezTo>
                  <a:cubicBezTo>
                    <a:pt x="1945" y="436"/>
                    <a:pt x="1945" y="409"/>
                    <a:pt x="1945" y="357"/>
                  </a:cubicBezTo>
                  <a:cubicBezTo>
                    <a:pt x="1945" y="291"/>
                    <a:pt x="1919" y="251"/>
                    <a:pt x="1919" y="185"/>
                  </a:cubicBezTo>
                  <a:cubicBezTo>
                    <a:pt x="1919" y="165"/>
                    <a:pt x="1919" y="159"/>
                    <a:pt x="1919" y="146"/>
                  </a:cubicBezTo>
                  <a:cubicBezTo>
                    <a:pt x="2025" y="132"/>
                    <a:pt x="2084" y="106"/>
                    <a:pt x="2189" y="106"/>
                  </a:cubicBezTo>
                  <a:cubicBezTo>
                    <a:pt x="2249" y="106"/>
                    <a:pt x="2282" y="106"/>
                    <a:pt x="2341" y="106"/>
                  </a:cubicBezTo>
                  <a:cubicBezTo>
                    <a:pt x="2387" y="106"/>
                    <a:pt x="2414" y="132"/>
                    <a:pt x="2460" y="146"/>
                  </a:cubicBezTo>
                  <a:cubicBezTo>
                    <a:pt x="2546" y="165"/>
                    <a:pt x="2599" y="172"/>
                    <a:pt x="2691" y="172"/>
                  </a:cubicBezTo>
                  <a:cubicBezTo>
                    <a:pt x="2711" y="172"/>
                    <a:pt x="2717" y="139"/>
                    <a:pt x="2724" y="119"/>
                  </a:cubicBezTo>
                  <a:cubicBezTo>
                    <a:pt x="2730" y="73"/>
                    <a:pt x="2737" y="20"/>
                    <a:pt x="2783" y="20"/>
                  </a:cubicBezTo>
                  <a:cubicBezTo>
                    <a:pt x="2836" y="20"/>
                    <a:pt x="2843" y="106"/>
                    <a:pt x="2902" y="106"/>
                  </a:cubicBezTo>
                  <a:cubicBezTo>
                    <a:pt x="2928" y="106"/>
                    <a:pt x="2942" y="79"/>
                    <a:pt x="2968" y="60"/>
                  </a:cubicBezTo>
                  <a:cubicBezTo>
                    <a:pt x="2988" y="47"/>
                    <a:pt x="3007" y="40"/>
                    <a:pt x="3027" y="20"/>
                  </a:cubicBezTo>
                  <a:cubicBezTo>
                    <a:pt x="3034" y="7"/>
                    <a:pt x="3041" y="0"/>
                    <a:pt x="3060" y="0"/>
                  </a:cubicBezTo>
                  <a:cubicBezTo>
                    <a:pt x="3080" y="0"/>
                    <a:pt x="3087" y="20"/>
                    <a:pt x="3100" y="27"/>
                  </a:cubicBezTo>
                  <a:cubicBezTo>
                    <a:pt x="3146" y="53"/>
                    <a:pt x="3179" y="60"/>
                    <a:pt x="3212" y="93"/>
                  </a:cubicBezTo>
                  <a:cubicBezTo>
                    <a:pt x="3252" y="132"/>
                    <a:pt x="3245" y="172"/>
                    <a:pt x="3258" y="231"/>
                  </a:cubicBezTo>
                  <a:cubicBezTo>
                    <a:pt x="3271" y="291"/>
                    <a:pt x="3298" y="317"/>
                    <a:pt x="3298" y="383"/>
                  </a:cubicBezTo>
                  <a:cubicBezTo>
                    <a:pt x="3331" y="383"/>
                    <a:pt x="3344" y="376"/>
                    <a:pt x="3370" y="376"/>
                  </a:cubicBezTo>
                  <a:cubicBezTo>
                    <a:pt x="3397" y="376"/>
                    <a:pt x="3403" y="376"/>
                    <a:pt x="3423" y="363"/>
                  </a:cubicBezTo>
                  <a:lnTo>
                    <a:pt x="3423" y="363"/>
                  </a:lnTo>
                  <a:cubicBezTo>
                    <a:pt x="3463" y="429"/>
                    <a:pt x="3496" y="462"/>
                    <a:pt x="3555" y="508"/>
                  </a:cubicBezTo>
                  <a:cubicBezTo>
                    <a:pt x="3568" y="521"/>
                    <a:pt x="3575" y="535"/>
                    <a:pt x="3588" y="548"/>
                  </a:cubicBezTo>
                  <a:cubicBezTo>
                    <a:pt x="3660" y="601"/>
                    <a:pt x="3713" y="620"/>
                    <a:pt x="3799" y="620"/>
                  </a:cubicBezTo>
                  <a:cubicBezTo>
                    <a:pt x="3944" y="620"/>
                    <a:pt x="4017" y="581"/>
                    <a:pt x="4149" y="528"/>
                  </a:cubicBezTo>
                  <a:cubicBezTo>
                    <a:pt x="4214" y="495"/>
                    <a:pt x="4234" y="442"/>
                    <a:pt x="4294" y="409"/>
                  </a:cubicBezTo>
                  <a:cubicBezTo>
                    <a:pt x="4346" y="383"/>
                    <a:pt x="4386" y="390"/>
                    <a:pt x="4445" y="370"/>
                  </a:cubicBezTo>
                  <a:cubicBezTo>
                    <a:pt x="4590" y="337"/>
                    <a:pt x="4637" y="251"/>
                    <a:pt x="4755" y="172"/>
                  </a:cubicBezTo>
                  <a:cubicBezTo>
                    <a:pt x="4881" y="99"/>
                    <a:pt x="4973" y="86"/>
                    <a:pt x="5085" y="0"/>
                  </a:cubicBezTo>
                  <a:lnTo>
                    <a:pt x="5085" y="0"/>
                  </a:lnTo>
                  <a:cubicBezTo>
                    <a:pt x="5138" y="0"/>
                    <a:pt x="5178" y="7"/>
                    <a:pt x="5217" y="33"/>
                  </a:cubicBezTo>
                  <a:cubicBezTo>
                    <a:pt x="5243" y="53"/>
                    <a:pt x="5276" y="60"/>
                    <a:pt x="5283" y="93"/>
                  </a:cubicBezTo>
                  <a:cubicBezTo>
                    <a:pt x="5309" y="178"/>
                    <a:pt x="5329" y="218"/>
                    <a:pt x="5356" y="304"/>
                  </a:cubicBezTo>
                  <a:cubicBezTo>
                    <a:pt x="5375" y="357"/>
                    <a:pt x="5408" y="390"/>
                    <a:pt x="5455" y="422"/>
                  </a:cubicBezTo>
                  <a:cubicBezTo>
                    <a:pt x="5494" y="442"/>
                    <a:pt x="5507" y="469"/>
                    <a:pt x="5547" y="495"/>
                  </a:cubicBezTo>
                  <a:cubicBezTo>
                    <a:pt x="5600" y="541"/>
                    <a:pt x="5646" y="581"/>
                    <a:pt x="5646" y="653"/>
                  </a:cubicBezTo>
                  <a:cubicBezTo>
                    <a:pt x="5646" y="680"/>
                    <a:pt x="5646" y="700"/>
                    <a:pt x="5646" y="726"/>
                  </a:cubicBezTo>
                  <a:cubicBezTo>
                    <a:pt x="5659" y="805"/>
                    <a:pt x="5659" y="805"/>
                    <a:pt x="5659" y="805"/>
                  </a:cubicBezTo>
                  <a:cubicBezTo>
                    <a:pt x="5659" y="845"/>
                    <a:pt x="5659" y="864"/>
                    <a:pt x="5659" y="904"/>
                  </a:cubicBezTo>
                  <a:cubicBezTo>
                    <a:pt x="5659" y="963"/>
                    <a:pt x="5666" y="996"/>
                    <a:pt x="5692" y="1043"/>
                  </a:cubicBezTo>
                  <a:cubicBezTo>
                    <a:pt x="5738" y="1102"/>
                    <a:pt x="5791" y="1135"/>
                    <a:pt x="5791" y="1214"/>
                  </a:cubicBezTo>
                  <a:cubicBezTo>
                    <a:pt x="5791" y="1240"/>
                    <a:pt x="5791" y="1254"/>
                    <a:pt x="5791" y="1287"/>
                  </a:cubicBezTo>
                  <a:cubicBezTo>
                    <a:pt x="5791" y="1386"/>
                    <a:pt x="5844" y="1432"/>
                    <a:pt x="5864" y="1531"/>
                  </a:cubicBezTo>
                  <a:cubicBezTo>
                    <a:pt x="5877" y="1570"/>
                    <a:pt x="5870" y="1590"/>
                    <a:pt x="5870" y="1630"/>
                  </a:cubicBezTo>
                  <a:cubicBezTo>
                    <a:pt x="5883" y="1695"/>
                    <a:pt x="5916" y="1748"/>
                    <a:pt x="5982" y="1755"/>
                  </a:cubicBezTo>
                  <a:cubicBezTo>
                    <a:pt x="6022" y="1761"/>
                    <a:pt x="6041" y="1768"/>
                    <a:pt x="6081" y="1775"/>
                  </a:cubicBezTo>
                  <a:cubicBezTo>
                    <a:pt x="6101" y="1781"/>
                    <a:pt x="6134" y="1794"/>
                    <a:pt x="6140" y="1775"/>
                  </a:cubicBezTo>
                  <a:cubicBezTo>
                    <a:pt x="6160" y="1722"/>
                    <a:pt x="6160" y="1682"/>
                    <a:pt x="6180" y="1630"/>
                  </a:cubicBezTo>
                  <a:cubicBezTo>
                    <a:pt x="6193" y="1583"/>
                    <a:pt x="6220" y="1557"/>
                    <a:pt x="6239" y="1511"/>
                  </a:cubicBezTo>
                  <a:cubicBezTo>
                    <a:pt x="6253" y="1478"/>
                    <a:pt x="6259" y="1451"/>
                    <a:pt x="6286" y="1425"/>
                  </a:cubicBezTo>
                  <a:cubicBezTo>
                    <a:pt x="6338" y="1372"/>
                    <a:pt x="6411" y="1372"/>
                    <a:pt x="6477" y="1405"/>
                  </a:cubicBezTo>
                  <a:cubicBezTo>
                    <a:pt x="6530" y="1425"/>
                    <a:pt x="6550" y="1491"/>
                    <a:pt x="6609" y="1491"/>
                  </a:cubicBezTo>
                  <a:cubicBezTo>
                    <a:pt x="6662" y="1491"/>
                    <a:pt x="6721" y="1471"/>
                    <a:pt x="6721" y="1418"/>
                  </a:cubicBezTo>
                  <a:cubicBezTo>
                    <a:pt x="6721" y="1386"/>
                    <a:pt x="6721" y="1372"/>
                    <a:pt x="6721" y="1339"/>
                  </a:cubicBezTo>
                  <a:cubicBezTo>
                    <a:pt x="6721" y="1306"/>
                    <a:pt x="6754" y="1293"/>
                    <a:pt x="6780" y="1280"/>
                  </a:cubicBezTo>
                  <a:cubicBezTo>
                    <a:pt x="6826" y="1267"/>
                    <a:pt x="6853" y="1240"/>
                    <a:pt x="6899" y="1220"/>
                  </a:cubicBezTo>
                  <a:cubicBezTo>
                    <a:pt x="6978" y="1181"/>
                    <a:pt x="6998" y="1141"/>
                    <a:pt x="7077" y="1089"/>
                  </a:cubicBezTo>
                  <a:cubicBezTo>
                    <a:pt x="7097" y="1062"/>
                    <a:pt x="7117" y="1036"/>
                    <a:pt x="7156" y="1036"/>
                  </a:cubicBezTo>
                  <a:cubicBezTo>
                    <a:pt x="7189" y="1036"/>
                    <a:pt x="7209" y="1036"/>
                    <a:pt x="7242" y="1036"/>
                  </a:cubicBezTo>
                  <a:cubicBezTo>
                    <a:pt x="7288" y="1036"/>
                    <a:pt x="7315" y="1036"/>
                    <a:pt x="7361" y="1049"/>
                  </a:cubicBezTo>
                  <a:cubicBezTo>
                    <a:pt x="7334" y="442"/>
                    <a:pt x="7334" y="442"/>
                    <a:pt x="7334" y="442"/>
                  </a:cubicBezTo>
                  <a:cubicBezTo>
                    <a:pt x="7361" y="1049"/>
                    <a:pt x="7361" y="1049"/>
                    <a:pt x="7361" y="1049"/>
                  </a:cubicBezTo>
                  <a:cubicBezTo>
                    <a:pt x="7361" y="1089"/>
                    <a:pt x="7374" y="1115"/>
                    <a:pt x="7374" y="1155"/>
                  </a:cubicBezTo>
                  <a:cubicBezTo>
                    <a:pt x="7374" y="1201"/>
                    <a:pt x="7374" y="1227"/>
                    <a:pt x="7374" y="1273"/>
                  </a:cubicBezTo>
                  <a:cubicBezTo>
                    <a:pt x="7374" y="1306"/>
                    <a:pt x="7387" y="1319"/>
                    <a:pt x="7413" y="1346"/>
                  </a:cubicBezTo>
                  <a:cubicBezTo>
                    <a:pt x="7447" y="1379"/>
                    <a:pt x="7453" y="1412"/>
                    <a:pt x="7493" y="1438"/>
                  </a:cubicBezTo>
                  <a:cubicBezTo>
                    <a:pt x="7506" y="1458"/>
                    <a:pt x="7519" y="1458"/>
                    <a:pt x="7532" y="1478"/>
                  </a:cubicBezTo>
                  <a:cubicBezTo>
                    <a:pt x="7565" y="1517"/>
                    <a:pt x="7572" y="1557"/>
                    <a:pt x="7618" y="1570"/>
                  </a:cubicBezTo>
                  <a:cubicBezTo>
                    <a:pt x="7658" y="1577"/>
                    <a:pt x="7697" y="1583"/>
                    <a:pt x="7704" y="1616"/>
                  </a:cubicBezTo>
                  <a:cubicBezTo>
                    <a:pt x="7704" y="1649"/>
                    <a:pt x="7710" y="1662"/>
                    <a:pt x="7717" y="1689"/>
                  </a:cubicBezTo>
                  <a:cubicBezTo>
                    <a:pt x="7724" y="1715"/>
                    <a:pt x="7717" y="1735"/>
                    <a:pt x="7730" y="1761"/>
                  </a:cubicBezTo>
                  <a:cubicBezTo>
                    <a:pt x="7756" y="1788"/>
                    <a:pt x="7783" y="1794"/>
                    <a:pt x="7809" y="1814"/>
                  </a:cubicBezTo>
                  <a:cubicBezTo>
                    <a:pt x="7855" y="1854"/>
                    <a:pt x="7895" y="1860"/>
                    <a:pt x="7941" y="1900"/>
                  </a:cubicBezTo>
                  <a:cubicBezTo>
                    <a:pt x="7974" y="1920"/>
                    <a:pt x="7981" y="1959"/>
                    <a:pt x="8027" y="1959"/>
                  </a:cubicBezTo>
                  <a:cubicBezTo>
                    <a:pt x="8053" y="1959"/>
                    <a:pt x="8066" y="1953"/>
                    <a:pt x="8093" y="1953"/>
                  </a:cubicBezTo>
                  <a:cubicBezTo>
                    <a:pt x="8139" y="1953"/>
                    <a:pt x="8159" y="1959"/>
                    <a:pt x="8205" y="1959"/>
                  </a:cubicBezTo>
                  <a:cubicBezTo>
                    <a:pt x="8251" y="1966"/>
                    <a:pt x="8278" y="1946"/>
                    <a:pt x="8324" y="1959"/>
                  </a:cubicBezTo>
                  <a:cubicBezTo>
                    <a:pt x="8370" y="1979"/>
                    <a:pt x="8383" y="2012"/>
                    <a:pt x="8429" y="2038"/>
                  </a:cubicBezTo>
                  <a:cubicBezTo>
                    <a:pt x="8462" y="2071"/>
                    <a:pt x="8495" y="2071"/>
                    <a:pt x="8541" y="2091"/>
                  </a:cubicBezTo>
                  <a:cubicBezTo>
                    <a:pt x="8581" y="2104"/>
                    <a:pt x="8581" y="2137"/>
                    <a:pt x="8621" y="2157"/>
                  </a:cubicBezTo>
                  <a:cubicBezTo>
                    <a:pt x="8653" y="2177"/>
                    <a:pt x="8673" y="2164"/>
                    <a:pt x="8713" y="2164"/>
                  </a:cubicBezTo>
                  <a:cubicBezTo>
                    <a:pt x="8766" y="2177"/>
                    <a:pt x="8799" y="2190"/>
                    <a:pt x="8851" y="2210"/>
                  </a:cubicBezTo>
                  <a:cubicBezTo>
                    <a:pt x="8291" y="4446"/>
                    <a:pt x="8291" y="4446"/>
                    <a:pt x="8291" y="4446"/>
                  </a:cubicBezTo>
                  <a:cubicBezTo>
                    <a:pt x="8284" y="4446"/>
                    <a:pt x="8278" y="4439"/>
                    <a:pt x="8264" y="4439"/>
                  </a:cubicBezTo>
                  <a:cubicBezTo>
                    <a:pt x="8231" y="4439"/>
                    <a:pt x="8238" y="4479"/>
                    <a:pt x="8218" y="4505"/>
                  </a:cubicBezTo>
                  <a:cubicBezTo>
                    <a:pt x="8212" y="4518"/>
                    <a:pt x="8198" y="4518"/>
                    <a:pt x="8185" y="4525"/>
                  </a:cubicBezTo>
                  <a:cubicBezTo>
                    <a:pt x="8159" y="4551"/>
                    <a:pt x="8119" y="4564"/>
                    <a:pt x="8119" y="4611"/>
                  </a:cubicBezTo>
                  <a:cubicBezTo>
                    <a:pt x="8119" y="4650"/>
                    <a:pt x="8119" y="4677"/>
                    <a:pt x="8119" y="4716"/>
                  </a:cubicBezTo>
                  <a:cubicBezTo>
                    <a:pt x="8119" y="4749"/>
                    <a:pt x="8146" y="4756"/>
                    <a:pt x="8146" y="4782"/>
                  </a:cubicBezTo>
                  <a:cubicBezTo>
                    <a:pt x="8146" y="4802"/>
                    <a:pt x="8133" y="4815"/>
                    <a:pt x="8133" y="4835"/>
                  </a:cubicBezTo>
                  <a:cubicBezTo>
                    <a:pt x="8133" y="4861"/>
                    <a:pt x="8139" y="4875"/>
                    <a:pt x="8139" y="4901"/>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9" name="Freeform 36">
              <a:extLst>
                <a:ext uri="{FF2B5EF4-FFF2-40B4-BE49-F238E27FC236}">
                  <a16:creationId xmlns:a16="http://schemas.microsoft.com/office/drawing/2014/main" id="{76FA2071-23E6-4A45-8B21-19A2F3DE7F42}"/>
                </a:ext>
              </a:extLst>
            </p:cNvPr>
            <p:cNvSpPr>
              <a:spLocks noChangeArrowheads="1"/>
            </p:cNvSpPr>
            <p:nvPr/>
          </p:nvSpPr>
          <p:spPr bwMode="auto">
            <a:xfrm>
              <a:off x="7015500" y="6634157"/>
              <a:ext cx="1325476" cy="1314450"/>
            </a:xfrm>
            <a:custGeom>
              <a:avLst/>
              <a:gdLst>
                <a:gd name="T0" fmla="*/ 2915 w 3681"/>
                <a:gd name="T1" fmla="*/ 2215 h 3653"/>
                <a:gd name="T2" fmla="*/ 2915 w 3681"/>
                <a:gd name="T3" fmla="*/ 2492 h 3653"/>
                <a:gd name="T4" fmla="*/ 2875 w 3681"/>
                <a:gd name="T5" fmla="*/ 2762 h 3653"/>
                <a:gd name="T6" fmla="*/ 2823 w 3681"/>
                <a:gd name="T7" fmla="*/ 3138 h 3653"/>
                <a:gd name="T8" fmla="*/ 2480 w 3681"/>
                <a:gd name="T9" fmla="*/ 3217 h 3653"/>
                <a:gd name="T10" fmla="*/ 2163 w 3681"/>
                <a:gd name="T11" fmla="*/ 3217 h 3653"/>
                <a:gd name="T12" fmla="*/ 1952 w 3681"/>
                <a:gd name="T13" fmla="*/ 3197 h 3653"/>
                <a:gd name="T14" fmla="*/ 1767 w 3681"/>
                <a:gd name="T15" fmla="*/ 3224 h 3653"/>
                <a:gd name="T16" fmla="*/ 1398 w 3681"/>
                <a:gd name="T17" fmla="*/ 3329 h 3653"/>
                <a:gd name="T18" fmla="*/ 1279 w 3681"/>
                <a:gd name="T19" fmla="*/ 3441 h 3653"/>
                <a:gd name="T20" fmla="*/ 1147 w 3681"/>
                <a:gd name="T21" fmla="*/ 3547 h 3653"/>
                <a:gd name="T22" fmla="*/ 1022 w 3681"/>
                <a:gd name="T23" fmla="*/ 3613 h 3653"/>
                <a:gd name="T24" fmla="*/ 554 w 3681"/>
                <a:gd name="T25" fmla="*/ 3303 h 3653"/>
                <a:gd name="T26" fmla="*/ 125 w 3681"/>
                <a:gd name="T27" fmla="*/ 2960 h 3653"/>
                <a:gd name="T28" fmla="*/ 52 w 3681"/>
                <a:gd name="T29" fmla="*/ 2802 h 3653"/>
                <a:gd name="T30" fmla="*/ 26 w 3681"/>
                <a:gd name="T31" fmla="*/ 2518 h 3653"/>
                <a:gd name="T32" fmla="*/ 250 w 3681"/>
                <a:gd name="T33" fmla="*/ 2208 h 3653"/>
                <a:gd name="T34" fmla="*/ 343 w 3681"/>
                <a:gd name="T35" fmla="*/ 1931 h 3653"/>
                <a:gd name="T36" fmla="*/ 514 w 3681"/>
                <a:gd name="T37" fmla="*/ 1799 h 3653"/>
                <a:gd name="T38" fmla="*/ 811 w 3681"/>
                <a:gd name="T39" fmla="*/ 1628 h 3653"/>
                <a:gd name="T40" fmla="*/ 956 w 3681"/>
                <a:gd name="T41" fmla="*/ 1377 h 3653"/>
                <a:gd name="T42" fmla="*/ 1200 w 3681"/>
                <a:gd name="T43" fmla="*/ 1159 h 3653"/>
                <a:gd name="T44" fmla="*/ 1273 w 3681"/>
                <a:gd name="T45" fmla="*/ 765 h 3653"/>
                <a:gd name="T46" fmla="*/ 1411 w 3681"/>
                <a:gd name="T47" fmla="*/ 408 h 3653"/>
                <a:gd name="T48" fmla="*/ 1616 w 3681"/>
                <a:gd name="T49" fmla="*/ 0 h 3653"/>
                <a:gd name="T50" fmla="*/ 1741 w 3681"/>
                <a:gd name="T51" fmla="*/ 362 h 3653"/>
                <a:gd name="T52" fmla="*/ 2242 w 3681"/>
                <a:gd name="T53" fmla="*/ 349 h 3653"/>
                <a:gd name="T54" fmla="*/ 2288 w 3681"/>
                <a:gd name="T55" fmla="*/ 514 h 3653"/>
                <a:gd name="T56" fmla="*/ 2500 w 3681"/>
                <a:gd name="T57" fmla="*/ 468 h 3653"/>
                <a:gd name="T58" fmla="*/ 2796 w 3681"/>
                <a:gd name="T59" fmla="*/ 666 h 3653"/>
                <a:gd name="T60" fmla="*/ 3014 w 3681"/>
                <a:gd name="T61" fmla="*/ 639 h 3653"/>
                <a:gd name="T62" fmla="*/ 3364 w 3681"/>
                <a:gd name="T63" fmla="*/ 547 h 3653"/>
                <a:gd name="T64" fmla="*/ 3680 w 3681"/>
                <a:gd name="T65" fmla="*/ 428 h 3653"/>
                <a:gd name="T66" fmla="*/ 3641 w 3681"/>
                <a:gd name="T67" fmla="*/ 613 h 3653"/>
                <a:gd name="T68" fmla="*/ 3641 w 3681"/>
                <a:gd name="T69" fmla="*/ 1186 h 3653"/>
                <a:gd name="T70" fmla="*/ 3383 w 3681"/>
                <a:gd name="T71" fmla="*/ 1436 h 3653"/>
                <a:gd name="T72" fmla="*/ 3133 w 3681"/>
                <a:gd name="T73" fmla="*/ 1726 h 3653"/>
                <a:gd name="T74" fmla="*/ 3007 w 3681"/>
                <a:gd name="T75" fmla="*/ 2023 h 3653"/>
                <a:gd name="T76" fmla="*/ 2994 w 3681"/>
                <a:gd name="T77" fmla="*/ 1832 h 3653"/>
                <a:gd name="T78" fmla="*/ 2928 w 3681"/>
                <a:gd name="T79" fmla="*/ 1601 h 3653"/>
                <a:gd name="T80" fmla="*/ 2308 w 3681"/>
                <a:gd name="T81" fmla="*/ 1542 h 3653"/>
                <a:gd name="T82" fmla="*/ 2183 w 3681"/>
                <a:gd name="T83" fmla="*/ 1740 h 3653"/>
                <a:gd name="T84" fmla="*/ 2170 w 3681"/>
                <a:gd name="T85" fmla="*/ 1997 h 3653"/>
                <a:gd name="T86" fmla="*/ 2704 w 3681"/>
                <a:gd name="T87" fmla="*/ 2136 h 3653"/>
                <a:gd name="T88" fmla="*/ 3007 w 3681"/>
                <a:gd name="T89" fmla="*/ 2023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81" h="3653">
                  <a:moveTo>
                    <a:pt x="3007" y="2023"/>
                  </a:moveTo>
                  <a:lnTo>
                    <a:pt x="3007" y="2023"/>
                  </a:lnTo>
                  <a:cubicBezTo>
                    <a:pt x="3001" y="2103"/>
                    <a:pt x="2915" y="2136"/>
                    <a:pt x="2915" y="2215"/>
                  </a:cubicBezTo>
                  <a:cubicBezTo>
                    <a:pt x="2915" y="2267"/>
                    <a:pt x="2961" y="2294"/>
                    <a:pt x="2961" y="2347"/>
                  </a:cubicBezTo>
                  <a:cubicBezTo>
                    <a:pt x="2961" y="2373"/>
                    <a:pt x="2961" y="2393"/>
                    <a:pt x="2961" y="2419"/>
                  </a:cubicBezTo>
                  <a:cubicBezTo>
                    <a:pt x="2961" y="2452"/>
                    <a:pt x="2928" y="2465"/>
                    <a:pt x="2915" y="2492"/>
                  </a:cubicBezTo>
                  <a:cubicBezTo>
                    <a:pt x="2895" y="2544"/>
                    <a:pt x="2882" y="2571"/>
                    <a:pt x="2862" y="2623"/>
                  </a:cubicBezTo>
                  <a:cubicBezTo>
                    <a:pt x="2849" y="2650"/>
                    <a:pt x="2836" y="2657"/>
                    <a:pt x="2836" y="2690"/>
                  </a:cubicBezTo>
                  <a:cubicBezTo>
                    <a:pt x="2836" y="2722"/>
                    <a:pt x="2856" y="2729"/>
                    <a:pt x="2875" y="2762"/>
                  </a:cubicBezTo>
                  <a:cubicBezTo>
                    <a:pt x="2882" y="2782"/>
                    <a:pt x="2908" y="2795"/>
                    <a:pt x="2908" y="2821"/>
                  </a:cubicBezTo>
                  <a:cubicBezTo>
                    <a:pt x="2908" y="2901"/>
                    <a:pt x="2823" y="2927"/>
                    <a:pt x="2823" y="3006"/>
                  </a:cubicBezTo>
                  <a:cubicBezTo>
                    <a:pt x="2823" y="3059"/>
                    <a:pt x="2823" y="3085"/>
                    <a:pt x="2823" y="3138"/>
                  </a:cubicBezTo>
                  <a:cubicBezTo>
                    <a:pt x="2737" y="3138"/>
                    <a:pt x="2697" y="3171"/>
                    <a:pt x="2625" y="3211"/>
                  </a:cubicBezTo>
                  <a:cubicBezTo>
                    <a:pt x="2592" y="3224"/>
                    <a:pt x="2579" y="3250"/>
                    <a:pt x="2546" y="3250"/>
                  </a:cubicBezTo>
                  <a:cubicBezTo>
                    <a:pt x="2519" y="3250"/>
                    <a:pt x="2506" y="3224"/>
                    <a:pt x="2480" y="3217"/>
                  </a:cubicBezTo>
                  <a:cubicBezTo>
                    <a:pt x="2433" y="3211"/>
                    <a:pt x="2401" y="3211"/>
                    <a:pt x="2348" y="3211"/>
                  </a:cubicBezTo>
                  <a:cubicBezTo>
                    <a:pt x="2308" y="3211"/>
                    <a:pt x="2282" y="3217"/>
                    <a:pt x="2242" y="3217"/>
                  </a:cubicBezTo>
                  <a:cubicBezTo>
                    <a:pt x="2209" y="3217"/>
                    <a:pt x="2189" y="3217"/>
                    <a:pt x="2163" y="3217"/>
                  </a:cubicBezTo>
                  <a:cubicBezTo>
                    <a:pt x="2130" y="3217"/>
                    <a:pt x="2110" y="3217"/>
                    <a:pt x="2084" y="3204"/>
                  </a:cubicBezTo>
                  <a:cubicBezTo>
                    <a:pt x="2058" y="3191"/>
                    <a:pt x="2051" y="3158"/>
                    <a:pt x="2018" y="3158"/>
                  </a:cubicBezTo>
                  <a:cubicBezTo>
                    <a:pt x="1992" y="3158"/>
                    <a:pt x="1978" y="3184"/>
                    <a:pt x="1952" y="3197"/>
                  </a:cubicBezTo>
                  <a:cubicBezTo>
                    <a:pt x="1926" y="3211"/>
                    <a:pt x="1906" y="3217"/>
                    <a:pt x="1873" y="3230"/>
                  </a:cubicBezTo>
                  <a:cubicBezTo>
                    <a:pt x="1847" y="3250"/>
                    <a:pt x="1840" y="3277"/>
                    <a:pt x="1814" y="3296"/>
                  </a:cubicBezTo>
                  <a:cubicBezTo>
                    <a:pt x="1807" y="3263"/>
                    <a:pt x="1800" y="3224"/>
                    <a:pt x="1767" y="3224"/>
                  </a:cubicBezTo>
                  <a:cubicBezTo>
                    <a:pt x="1748" y="3224"/>
                    <a:pt x="1741" y="3250"/>
                    <a:pt x="1721" y="3257"/>
                  </a:cubicBezTo>
                  <a:cubicBezTo>
                    <a:pt x="1655" y="3277"/>
                    <a:pt x="1609" y="3290"/>
                    <a:pt x="1543" y="3316"/>
                  </a:cubicBezTo>
                  <a:cubicBezTo>
                    <a:pt x="1490" y="3316"/>
                    <a:pt x="1457" y="3323"/>
                    <a:pt x="1398" y="3329"/>
                  </a:cubicBezTo>
                  <a:cubicBezTo>
                    <a:pt x="1378" y="3336"/>
                    <a:pt x="1359" y="3336"/>
                    <a:pt x="1339" y="3349"/>
                  </a:cubicBezTo>
                  <a:cubicBezTo>
                    <a:pt x="1325" y="3356"/>
                    <a:pt x="1325" y="3369"/>
                    <a:pt x="1312" y="3389"/>
                  </a:cubicBezTo>
                  <a:cubicBezTo>
                    <a:pt x="1306" y="3408"/>
                    <a:pt x="1292" y="3422"/>
                    <a:pt x="1279" y="3441"/>
                  </a:cubicBezTo>
                  <a:cubicBezTo>
                    <a:pt x="1266" y="3474"/>
                    <a:pt x="1253" y="3488"/>
                    <a:pt x="1227" y="3507"/>
                  </a:cubicBezTo>
                  <a:cubicBezTo>
                    <a:pt x="1207" y="3514"/>
                    <a:pt x="1207" y="3534"/>
                    <a:pt x="1187" y="3540"/>
                  </a:cubicBezTo>
                  <a:cubicBezTo>
                    <a:pt x="1167" y="3547"/>
                    <a:pt x="1154" y="3540"/>
                    <a:pt x="1147" y="3547"/>
                  </a:cubicBezTo>
                  <a:cubicBezTo>
                    <a:pt x="1108" y="3573"/>
                    <a:pt x="1101" y="3606"/>
                    <a:pt x="1095" y="3652"/>
                  </a:cubicBezTo>
                  <a:lnTo>
                    <a:pt x="1095" y="3652"/>
                  </a:lnTo>
                  <a:cubicBezTo>
                    <a:pt x="1068" y="3633"/>
                    <a:pt x="1048" y="3626"/>
                    <a:pt x="1022" y="3613"/>
                  </a:cubicBezTo>
                  <a:cubicBezTo>
                    <a:pt x="943" y="3580"/>
                    <a:pt x="884" y="3567"/>
                    <a:pt x="844" y="3494"/>
                  </a:cubicBezTo>
                  <a:cubicBezTo>
                    <a:pt x="811" y="3441"/>
                    <a:pt x="765" y="3435"/>
                    <a:pt x="712" y="3402"/>
                  </a:cubicBezTo>
                  <a:cubicBezTo>
                    <a:pt x="646" y="3369"/>
                    <a:pt x="620" y="3343"/>
                    <a:pt x="554" y="3303"/>
                  </a:cubicBezTo>
                  <a:cubicBezTo>
                    <a:pt x="461" y="3244"/>
                    <a:pt x="422" y="3197"/>
                    <a:pt x="336" y="3132"/>
                  </a:cubicBezTo>
                  <a:cubicBezTo>
                    <a:pt x="296" y="3105"/>
                    <a:pt x="270" y="3092"/>
                    <a:pt x="244" y="3059"/>
                  </a:cubicBezTo>
                  <a:cubicBezTo>
                    <a:pt x="204" y="3013"/>
                    <a:pt x="184" y="2980"/>
                    <a:pt x="125" y="2960"/>
                  </a:cubicBezTo>
                  <a:cubicBezTo>
                    <a:pt x="92" y="2947"/>
                    <a:pt x="66" y="2953"/>
                    <a:pt x="33" y="2947"/>
                  </a:cubicBezTo>
                  <a:cubicBezTo>
                    <a:pt x="33" y="2934"/>
                    <a:pt x="33" y="2927"/>
                    <a:pt x="33" y="2914"/>
                  </a:cubicBezTo>
                  <a:cubicBezTo>
                    <a:pt x="33" y="2874"/>
                    <a:pt x="52" y="2848"/>
                    <a:pt x="52" y="2802"/>
                  </a:cubicBezTo>
                  <a:cubicBezTo>
                    <a:pt x="59" y="2755"/>
                    <a:pt x="59" y="2709"/>
                    <a:pt x="66" y="2663"/>
                  </a:cubicBezTo>
                  <a:lnTo>
                    <a:pt x="66" y="2663"/>
                  </a:lnTo>
                  <a:cubicBezTo>
                    <a:pt x="59" y="2604"/>
                    <a:pt x="46" y="2564"/>
                    <a:pt x="26" y="2518"/>
                  </a:cubicBezTo>
                  <a:cubicBezTo>
                    <a:pt x="13" y="2498"/>
                    <a:pt x="0" y="2478"/>
                    <a:pt x="0" y="2459"/>
                  </a:cubicBezTo>
                  <a:cubicBezTo>
                    <a:pt x="0" y="2406"/>
                    <a:pt x="33" y="2386"/>
                    <a:pt x="59" y="2347"/>
                  </a:cubicBezTo>
                  <a:cubicBezTo>
                    <a:pt x="112" y="2274"/>
                    <a:pt x="178" y="2254"/>
                    <a:pt x="250" y="2208"/>
                  </a:cubicBezTo>
                  <a:cubicBezTo>
                    <a:pt x="283" y="2182"/>
                    <a:pt x="290" y="2155"/>
                    <a:pt x="303" y="2116"/>
                  </a:cubicBezTo>
                  <a:cubicBezTo>
                    <a:pt x="323" y="2069"/>
                    <a:pt x="343" y="2050"/>
                    <a:pt x="343" y="2004"/>
                  </a:cubicBezTo>
                  <a:cubicBezTo>
                    <a:pt x="343" y="1977"/>
                    <a:pt x="343" y="1957"/>
                    <a:pt x="343" y="1931"/>
                  </a:cubicBezTo>
                  <a:cubicBezTo>
                    <a:pt x="343" y="1898"/>
                    <a:pt x="382" y="1892"/>
                    <a:pt x="415" y="1885"/>
                  </a:cubicBezTo>
                  <a:cubicBezTo>
                    <a:pt x="435" y="1878"/>
                    <a:pt x="448" y="1865"/>
                    <a:pt x="468" y="1852"/>
                  </a:cubicBezTo>
                  <a:cubicBezTo>
                    <a:pt x="488" y="1839"/>
                    <a:pt x="488" y="1806"/>
                    <a:pt x="514" y="1799"/>
                  </a:cubicBezTo>
                  <a:cubicBezTo>
                    <a:pt x="547" y="1793"/>
                    <a:pt x="567" y="1793"/>
                    <a:pt x="600" y="1793"/>
                  </a:cubicBezTo>
                  <a:cubicBezTo>
                    <a:pt x="653" y="1793"/>
                    <a:pt x="699" y="1812"/>
                    <a:pt x="738" y="1786"/>
                  </a:cubicBezTo>
                  <a:cubicBezTo>
                    <a:pt x="791" y="1746"/>
                    <a:pt x="811" y="1694"/>
                    <a:pt x="811" y="1628"/>
                  </a:cubicBezTo>
                  <a:cubicBezTo>
                    <a:pt x="811" y="1608"/>
                    <a:pt x="798" y="1601"/>
                    <a:pt x="798" y="1581"/>
                  </a:cubicBezTo>
                  <a:cubicBezTo>
                    <a:pt x="798" y="1515"/>
                    <a:pt x="837" y="1482"/>
                    <a:pt x="884" y="1436"/>
                  </a:cubicBezTo>
                  <a:cubicBezTo>
                    <a:pt x="903" y="1410"/>
                    <a:pt x="917" y="1377"/>
                    <a:pt x="956" y="1377"/>
                  </a:cubicBezTo>
                  <a:cubicBezTo>
                    <a:pt x="982" y="1377"/>
                    <a:pt x="996" y="1390"/>
                    <a:pt x="1029" y="1390"/>
                  </a:cubicBezTo>
                  <a:cubicBezTo>
                    <a:pt x="1081" y="1390"/>
                    <a:pt x="1095" y="1338"/>
                    <a:pt x="1114" y="1291"/>
                  </a:cubicBezTo>
                  <a:cubicBezTo>
                    <a:pt x="1134" y="1232"/>
                    <a:pt x="1200" y="1225"/>
                    <a:pt x="1200" y="1159"/>
                  </a:cubicBezTo>
                  <a:cubicBezTo>
                    <a:pt x="1200" y="1126"/>
                    <a:pt x="1200" y="1107"/>
                    <a:pt x="1200" y="1067"/>
                  </a:cubicBezTo>
                  <a:cubicBezTo>
                    <a:pt x="1200" y="995"/>
                    <a:pt x="1246" y="961"/>
                    <a:pt x="1266" y="890"/>
                  </a:cubicBezTo>
                  <a:cubicBezTo>
                    <a:pt x="1273" y="844"/>
                    <a:pt x="1266" y="811"/>
                    <a:pt x="1273" y="765"/>
                  </a:cubicBezTo>
                  <a:cubicBezTo>
                    <a:pt x="1279" y="718"/>
                    <a:pt x="1312" y="699"/>
                    <a:pt x="1325" y="659"/>
                  </a:cubicBezTo>
                  <a:cubicBezTo>
                    <a:pt x="1345" y="613"/>
                    <a:pt x="1345" y="580"/>
                    <a:pt x="1372" y="534"/>
                  </a:cubicBezTo>
                  <a:cubicBezTo>
                    <a:pt x="1398" y="488"/>
                    <a:pt x="1398" y="455"/>
                    <a:pt x="1411" y="408"/>
                  </a:cubicBezTo>
                  <a:cubicBezTo>
                    <a:pt x="1438" y="343"/>
                    <a:pt x="1477" y="310"/>
                    <a:pt x="1497" y="244"/>
                  </a:cubicBezTo>
                  <a:cubicBezTo>
                    <a:pt x="1530" y="138"/>
                    <a:pt x="1536" y="72"/>
                    <a:pt x="1616" y="0"/>
                  </a:cubicBezTo>
                  <a:lnTo>
                    <a:pt x="1616" y="0"/>
                  </a:lnTo>
                  <a:cubicBezTo>
                    <a:pt x="1741" y="59"/>
                    <a:pt x="1741" y="59"/>
                    <a:pt x="1741" y="59"/>
                  </a:cubicBezTo>
                  <a:cubicBezTo>
                    <a:pt x="1728" y="145"/>
                    <a:pt x="1642" y="171"/>
                    <a:pt x="1642" y="263"/>
                  </a:cubicBezTo>
                  <a:cubicBezTo>
                    <a:pt x="1642" y="316"/>
                    <a:pt x="1695" y="343"/>
                    <a:pt x="1741" y="362"/>
                  </a:cubicBezTo>
                  <a:cubicBezTo>
                    <a:pt x="1814" y="389"/>
                    <a:pt x="1853" y="408"/>
                    <a:pt x="1926" y="408"/>
                  </a:cubicBezTo>
                  <a:cubicBezTo>
                    <a:pt x="2038" y="408"/>
                    <a:pt x="2018" y="211"/>
                    <a:pt x="2130" y="211"/>
                  </a:cubicBezTo>
                  <a:cubicBezTo>
                    <a:pt x="2203" y="211"/>
                    <a:pt x="2242" y="283"/>
                    <a:pt x="2242" y="349"/>
                  </a:cubicBezTo>
                  <a:cubicBezTo>
                    <a:pt x="2242" y="408"/>
                    <a:pt x="2216" y="435"/>
                    <a:pt x="2216" y="494"/>
                  </a:cubicBezTo>
                  <a:cubicBezTo>
                    <a:pt x="2216" y="521"/>
                    <a:pt x="2222" y="560"/>
                    <a:pt x="2256" y="560"/>
                  </a:cubicBezTo>
                  <a:cubicBezTo>
                    <a:pt x="2275" y="560"/>
                    <a:pt x="2282" y="534"/>
                    <a:pt x="2288" y="514"/>
                  </a:cubicBezTo>
                  <a:cubicBezTo>
                    <a:pt x="2302" y="488"/>
                    <a:pt x="2315" y="474"/>
                    <a:pt x="2321" y="448"/>
                  </a:cubicBezTo>
                  <a:cubicBezTo>
                    <a:pt x="2368" y="461"/>
                    <a:pt x="2387" y="507"/>
                    <a:pt x="2433" y="507"/>
                  </a:cubicBezTo>
                  <a:cubicBezTo>
                    <a:pt x="2467" y="507"/>
                    <a:pt x="2467" y="468"/>
                    <a:pt x="2500" y="468"/>
                  </a:cubicBezTo>
                  <a:cubicBezTo>
                    <a:pt x="2532" y="468"/>
                    <a:pt x="2546" y="494"/>
                    <a:pt x="2572" y="521"/>
                  </a:cubicBezTo>
                  <a:cubicBezTo>
                    <a:pt x="2618" y="567"/>
                    <a:pt x="2658" y="580"/>
                    <a:pt x="2711" y="619"/>
                  </a:cubicBezTo>
                  <a:cubicBezTo>
                    <a:pt x="2737" y="646"/>
                    <a:pt x="2757" y="666"/>
                    <a:pt x="2796" y="666"/>
                  </a:cubicBezTo>
                  <a:cubicBezTo>
                    <a:pt x="2816" y="666"/>
                    <a:pt x="2816" y="646"/>
                    <a:pt x="2823" y="626"/>
                  </a:cubicBezTo>
                  <a:cubicBezTo>
                    <a:pt x="2843" y="600"/>
                    <a:pt x="2862" y="573"/>
                    <a:pt x="2895" y="573"/>
                  </a:cubicBezTo>
                  <a:cubicBezTo>
                    <a:pt x="2948" y="573"/>
                    <a:pt x="2961" y="639"/>
                    <a:pt x="3014" y="639"/>
                  </a:cubicBezTo>
                  <a:cubicBezTo>
                    <a:pt x="3034" y="639"/>
                    <a:pt x="3047" y="639"/>
                    <a:pt x="3073" y="639"/>
                  </a:cubicBezTo>
                  <a:cubicBezTo>
                    <a:pt x="3133" y="639"/>
                    <a:pt x="3159" y="619"/>
                    <a:pt x="3212" y="600"/>
                  </a:cubicBezTo>
                  <a:cubicBezTo>
                    <a:pt x="3271" y="580"/>
                    <a:pt x="3317" y="586"/>
                    <a:pt x="3364" y="547"/>
                  </a:cubicBezTo>
                  <a:cubicBezTo>
                    <a:pt x="3397" y="521"/>
                    <a:pt x="3383" y="481"/>
                    <a:pt x="3410" y="461"/>
                  </a:cubicBezTo>
                  <a:cubicBezTo>
                    <a:pt x="3443" y="428"/>
                    <a:pt x="3476" y="441"/>
                    <a:pt x="3522" y="435"/>
                  </a:cubicBezTo>
                  <a:cubicBezTo>
                    <a:pt x="3680" y="428"/>
                    <a:pt x="3680" y="428"/>
                    <a:pt x="3680" y="428"/>
                  </a:cubicBezTo>
                  <a:lnTo>
                    <a:pt x="3680" y="428"/>
                  </a:lnTo>
                  <a:cubicBezTo>
                    <a:pt x="3680" y="468"/>
                    <a:pt x="3641" y="488"/>
                    <a:pt x="3641" y="527"/>
                  </a:cubicBezTo>
                  <a:cubicBezTo>
                    <a:pt x="3641" y="560"/>
                    <a:pt x="3641" y="580"/>
                    <a:pt x="3641" y="613"/>
                  </a:cubicBezTo>
                  <a:cubicBezTo>
                    <a:pt x="3641" y="685"/>
                    <a:pt x="3575" y="718"/>
                    <a:pt x="3575" y="791"/>
                  </a:cubicBezTo>
                  <a:cubicBezTo>
                    <a:pt x="3575" y="850"/>
                    <a:pt x="3575" y="883"/>
                    <a:pt x="3575" y="942"/>
                  </a:cubicBezTo>
                  <a:cubicBezTo>
                    <a:pt x="3575" y="1041"/>
                    <a:pt x="3641" y="1087"/>
                    <a:pt x="3641" y="1186"/>
                  </a:cubicBezTo>
                  <a:cubicBezTo>
                    <a:pt x="3641" y="1298"/>
                    <a:pt x="3608" y="1357"/>
                    <a:pt x="3568" y="1463"/>
                  </a:cubicBezTo>
                  <a:lnTo>
                    <a:pt x="3568" y="1463"/>
                  </a:lnTo>
                  <a:cubicBezTo>
                    <a:pt x="3496" y="1463"/>
                    <a:pt x="3456" y="1436"/>
                    <a:pt x="3383" y="1436"/>
                  </a:cubicBezTo>
                  <a:cubicBezTo>
                    <a:pt x="3311" y="1436"/>
                    <a:pt x="3271" y="1482"/>
                    <a:pt x="3238" y="1542"/>
                  </a:cubicBezTo>
                  <a:cubicBezTo>
                    <a:pt x="3205" y="1601"/>
                    <a:pt x="3172" y="1634"/>
                    <a:pt x="3153" y="1700"/>
                  </a:cubicBezTo>
                  <a:cubicBezTo>
                    <a:pt x="3153" y="1713"/>
                    <a:pt x="3139" y="1713"/>
                    <a:pt x="3133" y="1726"/>
                  </a:cubicBezTo>
                  <a:cubicBezTo>
                    <a:pt x="3106" y="1799"/>
                    <a:pt x="3113" y="1852"/>
                    <a:pt x="3080" y="1924"/>
                  </a:cubicBezTo>
                  <a:cubicBezTo>
                    <a:pt x="3067" y="1944"/>
                    <a:pt x="3054" y="1957"/>
                    <a:pt x="3040" y="1977"/>
                  </a:cubicBezTo>
                  <a:cubicBezTo>
                    <a:pt x="3027" y="1997"/>
                    <a:pt x="3027" y="2017"/>
                    <a:pt x="3007" y="2023"/>
                  </a:cubicBezTo>
                  <a:lnTo>
                    <a:pt x="3007" y="2023"/>
                  </a:lnTo>
                  <a:cubicBezTo>
                    <a:pt x="2968" y="1990"/>
                    <a:pt x="2974" y="1951"/>
                    <a:pt x="2974" y="1905"/>
                  </a:cubicBezTo>
                  <a:cubicBezTo>
                    <a:pt x="2974" y="1872"/>
                    <a:pt x="2994" y="1858"/>
                    <a:pt x="2994" y="1832"/>
                  </a:cubicBezTo>
                  <a:cubicBezTo>
                    <a:pt x="3007" y="1779"/>
                    <a:pt x="3014" y="1746"/>
                    <a:pt x="3014" y="1687"/>
                  </a:cubicBezTo>
                  <a:cubicBezTo>
                    <a:pt x="3014" y="1661"/>
                    <a:pt x="3014" y="1641"/>
                    <a:pt x="2994" y="1628"/>
                  </a:cubicBezTo>
                  <a:cubicBezTo>
                    <a:pt x="2974" y="1608"/>
                    <a:pt x="2955" y="1614"/>
                    <a:pt x="2928" y="1601"/>
                  </a:cubicBezTo>
                  <a:cubicBezTo>
                    <a:pt x="2862" y="1575"/>
                    <a:pt x="2816" y="1562"/>
                    <a:pt x="2750" y="1562"/>
                  </a:cubicBezTo>
                  <a:cubicBezTo>
                    <a:pt x="2671" y="1562"/>
                    <a:pt x="2631" y="1562"/>
                    <a:pt x="2552" y="1562"/>
                  </a:cubicBezTo>
                  <a:cubicBezTo>
                    <a:pt x="2453" y="1562"/>
                    <a:pt x="2401" y="1542"/>
                    <a:pt x="2308" y="1542"/>
                  </a:cubicBezTo>
                  <a:cubicBezTo>
                    <a:pt x="2275" y="1542"/>
                    <a:pt x="2256" y="1529"/>
                    <a:pt x="2229" y="1542"/>
                  </a:cubicBezTo>
                  <a:cubicBezTo>
                    <a:pt x="2203" y="1555"/>
                    <a:pt x="2209" y="1581"/>
                    <a:pt x="2203" y="1608"/>
                  </a:cubicBezTo>
                  <a:cubicBezTo>
                    <a:pt x="2189" y="1661"/>
                    <a:pt x="2183" y="1687"/>
                    <a:pt x="2183" y="1740"/>
                  </a:cubicBezTo>
                  <a:cubicBezTo>
                    <a:pt x="2183" y="1773"/>
                    <a:pt x="2183" y="1786"/>
                    <a:pt x="2183" y="1812"/>
                  </a:cubicBezTo>
                  <a:cubicBezTo>
                    <a:pt x="2183" y="1825"/>
                    <a:pt x="2170" y="1832"/>
                    <a:pt x="2170" y="1845"/>
                  </a:cubicBezTo>
                  <a:cubicBezTo>
                    <a:pt x="2170" y="1905"/>
                    <a:pt x="2170" y="1938"/>
                    <a:pt x="2170" y="1997"/>
                  </a:cubicBezTo>
                  <a:cubicBezTo>
                    <a:pt x="2170" y="2043"/>
                    <a:pt x="2222" y="2056"/>
                    <a:pt x="2269" y="2063"/>
                  </a:cubicBezTo>
                  <a:cubicBezTo>
                    <a:pt x="2328" y="2069"/>
                    <a:pt x="2361" y="2083"/>
                    <a:pt x="2420" y="2089"/>
                  </a:cubicBezTo>
                  <a:cubicBezTo>
                    <a:pt x="2526" y="2103"/>
                    <a:pt x="2592" y="2136"/>
                    <a:pt x="2704" y="2136"/>
                  </a:cubicBezTo>
                  <a:cubicBezTo>
                    <a:pt x="2750" y="2136"/>
                    <a:pt x="2776" y="2129"/>
                    <a:pt x="2829" y="2122"/>
                  </a:cubicBezTo>
                  <a:cubicBezTo>
                    <a:pt x="2869" y="2122"/>
                    <a:pt x="2908" y="2116"/>
                    <a:pt x="2935" y="2083"/>
                  </a:cubicBezTo>
                  <a:cubicBezTo>
                    <a:pt x="2961" y="2063"/>
                    <a:pt x="2988" y="2050"/>
                    <a:pt x="3007" y="2023"/>
                  </a:cubicBezTo>
                </a:path>
              </a:pathLst>
            </a:custGeom>
            <a:solidFill>
              <a:schemeClr val="accent3">
                <a:lumMod val="60000"/>
                <a:lumOff val="40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0" name="Freeform 37">
              <a:extLst>
                <a:ext uri="{FF2B5EF4-FFF2-40B4-BE49-F238E27FC236}">
                  <a16:creationId xmlns:a16="http://schemas.microsoft.com/office/drawing/2014/main" id="{99127131-3D99-4702-BA32-CBC3607AD9E6}"/>
                </a:ext>
              </a:extLst>
            </p:cNvPr>
            <p:cNvSpPr>
              <a:spLocks noChangeArrowheads="1"/>
            </p:cNvSpPr>
            <p:nvPr/>
          </p:nvSpPr>
          <p:spPr bwMode="auto">
            <a:xfrm>
              <a:off x="7796500" y="7185020"/>
              <a:ext cx="304780" cy="219075"/>
            </a:xfrm>
            <a:custGeom>
              <a:avLst/>
              <a:gdLst>
                <a:gd name="T0" fmla="*/ 837 w 845"/>
                <a:gd name="T1" fmla="*/ 494 h 608"/>
                <a:gd name="T2" fmla="*/ 837 w 845"/>
                <a:gd name="T3" fmla="*/ 494 h 608"/>
                <a:gd name="T4" fmla="*/ 804 w 845"/>
                <a:gd name="T5" fmla="*/ 376 h 608"/>
                <a:gd name="T6" fmla="*/ 824 w 845"/>
                <a:gd name="T7" fmla="*/ 303 h 608"/>
                <a:gd name="T8" fmla="*/ 844 w 845"/>
                <a:gd name="T9" fmla="*/ 158 h 608"/>
                <a:gd name="T10" fmla="*/ 824 w 845"/>
                <a:gd name="T11" fmla="*/ 99 h 608"/>
                <a:gd name="T12" fmla="*/ 758 w 845"/>
                <a:gd name="T13" fmla="*/ 72 h 608"/>
                <a:gd name="T14" fmla="*/ 580 w 845"/>
                <a:gd name="T15" fmla="*/ 33 h 608"/>
                <a:gd name="T16" fmla="*/ 382 w 845"/>
                <a:gd name="T17" fmla="*/ 33 h 608"/>
                <a:gd name="T18" fmla="*/ 138 w 845"/>
                <a:gd name="T19" fmla="*/ 13 h 608"/>
                <a:gd name="T20" fmla="*/ 59 w 845"/>
                <a:gd name="T21" fmla="*/ 13 h 608"/>
                <a:gd name="T22" fmla="*/ 33 w 845"/>
                <a:gd name="T23" fmla="*/ 79 h 608"/>
                <a:gd name="T24" fmla="*/ 13 w 845"/>
                <a:gd name="T25" fmla="*/ 211 h 608"/>
                <a:gd name="T26" fmla="*/ 13 w 845"/>
                <a:gd name="T27" fmla="*/ 283 h 608"/>
                <a:gd name="T28" fmla="*/ 0 w 845"/>
                <a:gd name="T29" fmla="*/ 316 h 608"/>
                <a:gd name="T30" fmla="*/ 0 w 845"/>
                <a:gd name="T31" fmla="*/ 468 h 608"/>
                <a:gd name="T32" fmla="*/ 99 w 845"/>
                <a:gd name="T33" fmla="*/ 534 h 608"/>
                <a:gd name="T34" fmla="*/ 250 w 845"/>
                <a:gd name="T35" fmla="*/ 560 h 608"/>
                <a:gd name="T36" fmla="*/ 534 w 845"/>
                <a:gd name="T37" fmla="*/ 607 h 608"/>
                <a:gd name="T38" fmla="*/ 659 w 845"/>
                <a:gd name="T39" fmla="*/ 593 h 608"/>
                <a:gd name="T40" fmla="*/ 765 w 845"/>
                <a:gd name="T41" fmla="*/ 554 h 608"/>
                <a:gd name="T42" fmla="*/ 837 w 845"/>
                <a:gd name="T43" fmla="*/ 49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5" h="608">
                  <a:moveTo>
                    <a:pt x="837" y="494"/>
                  </a:moveTo>
                  <a:lnTo>
                    <a:pt x="837" y="494"/>
                  </a:lnTo>
                  <a:cubicBezTo>
                    <a:pt x="798" y="461"/>
                    <a:pt x="804" y="422"/>
                    <a:pt x="804" y="376"/>
                  </a:cubicBezTo>
                  <a:cubicBezTo>
                    <a:pt x="804" y="343"/>
                    <a:pt x="824" y="329"/>
                    <a:pt x="824" y="303"/>
                  </a:cubicBezTo>
                  <a:cubicBezTo>
                    <a:pt x="837" y="250"/>
                    <a:pt x="844" y="217"/>
                    <a:pt x="844" y="158"/>
                  </a:cubicBezTo>
                  <a:cubicBezTo>
                    <a:pt x="844" y="132"/>
                    <a:pt x="844" y="112"/>
                    <a:pt x="824" y="99"/>
                  </a:cubicBezTo>
                  <a:cubicBezTo>
                    <a:pt x="804" y="79"/>
                    <a:pt x="785" y="85"/>
                    <a:pt x="758" y="72"/>
                  </a:cubicBezTo>
                  <a:cubicBezTo>
                    <a:pt x="692" y="46"/>
                    <a:pt x="646" y="33"/>
                    <a:pt x="580" y="33"/>
                  </a:cubicBezTo>
                  <a:cubicBezTo>
                    <a:pt x="501" y="33"/>
                    <a:pt x="461" y="33"/>
                    <a:pt x="382" y="33"/>
                  </a:cubicBezTo>
                  <a:cubicBezTo>
                    <a:pt x="283" y="33"/>
                    <a:pt x="231" y="13"/>
                    <a:pt x="138" y="13"/>
                  </a:cubicBezTo>
                  <a:cubicBezTo>
                    <a:pt x="105" y="13"/>
                    <a:pt x="86" y="0"/>
                    <a:pt x="59" y="13"/>
                  </a:cubicBezTo>
                  <a:cubicBezTo>
                    <a:pt x="33" y="26"/>
                    <a:pt x="39" y="52"/>
                    <a:pt x="33" y="79"/>
                  </a:cubicBezTo>
                  <a:cubicBezTo>
                    <a:pt x="19" y="132"/>
                    <a:pt x="13" y="158"/>
                    <a:pt x="13" y="211"/>
                  </a:cubicBezTo>
                  <a:cubicBezTo>
                    <a:pt x="13" y="244"/>
                    <a:pt x="13" y="257"/>
                    <a:pt x="13" y="283"/>
                  </a:cubicBezTo>
                  <a:cubicBezTo>
                    <a:pt x="13" y="296"/>
                    <a:pt x="0" y="303"/>
                    <a:pt x="0" y="316"/>
                  </a:cubicBezTo>
                  <a:cubicBezTo>
                    <a:pt x="0" y="376"/>
                    <a:pt x="0" y="409"/>
                    <a:pt x="0" y="468"/>
                  </a:cubicBezTo>
                  <a:cubicBezTo>
                    <a:pt x="0" y="514"/>
                    <a:pt x="52" y="527"/>
                    <a:pt x="99" y="534"/>
                  </a:cubicBezTo>
                  <a:cubicBezTo>
                    <a:pt x="158" y="540"/>
                    <a:pt x="191" y="554"/>
                    <a:pt x="250" y="560"/>
                  </a:cubicBezTo>
                  <a:cubicBezTo>
                    <a:pt x="356" y="574"/>
                    <a:pt x="422" y="607"/>
                    <a:pt x="534" y="607"/>
                  </a:cubicBezTo>
                  <a:cubicBezTo>
                    <a:pt x="580" y="607"/>
                    <a:pt x="606" y="600"/>
                    <a:pt x="659" y="593"/>
                  </a:cubicBezTo>
                  <a:cubicBezTo>
                    <a:pt x="699" y="593"/>
                    <a:pt x="738" y="587"/>
                    <a:pt x="765" y="554"/>
                  </a:cubicBezTo>
                  <a:cubicBezTo>
                    <a:pt x="791" y="534"/>
                    <a:pt x="818" y="521"/>
                    <a:pt x="837" y="494"/>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1" name="Freeform 38">
              <a:extLst>
                <a:ext uri="{FF2B5EF4-FFF2-40B4-BE49-F238E27FC236}">
                  <a16:creationId xmlns:a16="http://schemas.microsoft.com/office/drawing/2014/main" id="{B2F2ADDB-AB39-40B4-BEA4-66DEDFD01DC2}"/>
                </a:ext>
              </a:extLst>
            </p:cNvPr>
            <p:cNvSpPr>
              <a:spLocks noChangeArrowheads="1"/>
            </p:cNvSpPr>
            <p:nvPr/>
          </p:nvSpPr>
          <p:spPr bwMode="auto">
            <a:xfrm>
              <a:off x="8348914" y="8348658"/>
              <a:ext cx="690517" cy="433387"/>
            </a:xfrm>
            <a:custGeom>
              <a:avLst/>
              <a:gdLst>
                <a:gd name="T0" fmla="*/ 1556 w 1920"/>
                <a:gd name="T1" fmla="*/ 0 h 1202"/>
                <a:gd name="T2" fmla="*/ 1556 w 1920"/>
                <a:gd name="T3" fmla="*/ 0 h 1202"/>
                <a:gd name="T4" fmla="*/ 1609 w 1920"/>
                <a:gd name="T5" fmla="*/ 152 h 1202"/>
                <a:gd name="T6" fmla="*/ 1820 w 1920"/>
                <a:gd name="T7" fmla="*/ 185 h 1202"/>
                <a:gd name="T8" fmla="*/ 1919 w 1920"/>
                <a:gd name="T9" fmla="*/ 297 h 1202"/>
                <a:gd name="T10" fmla="*/ 1919 w 1920"/>
                <a:gd name="T11" fmla="*/ 297 h 1202"/>
                <a:gd name="T12" fmla="*/ 1906 w 1920"/>
                <a:gd name="T13" fmla="*/ 330 h 1202"/>
                <a:gd name="T14" fmla="*/ 1866 w 1920"/>
                <a:gd name="T15" fmla="*/ 396 h 1202"/>
                <a:gd name="T16" fmla="*/ 1860 w 1920"/>
                <a:gd name="T17" fmla="*/ 561 h 1202"/>
                <a:gd name="T18" fmla="*/ 1860 w 1920"/>
                <a:gd name="T19" fmla="*/ 667 h 1202"/>
                <a:gd name="T20" fmla="*/ 1748 w 1920"/>
                <a:gd name="T21" fmla="*/ 713 h 1202"/>
                <a:gd name="T22" fmla="*/ 1622 w 1920"/>
                <a:gd name="T23" fmla="*/ 746 h 1202"/>
                <a:gd name="T24" fmla="*/ 1385 w 1920"/>
                <a:gd name="T25" fmla="*/ 891 h 1202"/>
                <a:gd name="T26" fmla="*/ 1345 w 1920"/>
                <a:gd name="T27" fmla="*/ 1023 h 1202"/>
                <a:gd name="T28" fmla="*/ 1299 w 1920"/>
                <a:gd name="T29" fmla="*/ 1036 h 1202"/>
                <a:gd name="T30" fmla="*/ 1220 w 1920"/>
                <a:gd name="T31" fmla="*/ 1043 h 1202"/>
                <a:gd name="T32" fmla="*/ 1022 w 1920"/>
                <a:gd name="T33" fmla="*/ 1016 h 1202"/>
                <a:gd name="T34" fmla="*/ 864 w 1920"/>
                <a:gd name="T35" fmla="*/ 1036 h 1202"/>
                <a:gd name="T36" fmla="*/ 791 w 1920"/>
                <a:gd name="T37" fmla="*/ 964 h 1202"/>
                <a:gd name="T38" fmla="*/ 666 w 1920"/>
                <a:gd name="T39" fmla="*/ 1043 h 1202"/>
                <a:gd name="T40" fmla="*/ 600 w 1920"/>
                <a:gd name="T41" fmla="*/ 1043 h 1202"/>
                <a:gd name="T42" fmla="*/ 415 w 1920"/>
                <a:gd name="T43" fmla="*/ 970 h 1202"/>
                <a:gd name="T44" fmla="*/ 369 w 1920"/>
                <a:gd name="T45" fmla="*/ 1003 h 1202"/>
                <a:gd name="T46" fmla="*/ 290 w 1920"/>
                <a:gd name="T47" fmla="*/ 1036 h 1202"/>
                <a:gd name="T48" fmla="*/ 204 w 1920"/>
                <a:gd name="T49" fmla="*/ 990 h 1202"/>
                <a:gd name="T50" fmla="*/ 145 w 1920"/>
                <a:gd name="T51" fmla="*/ 1023 h 1202"/>
                <a:gd name="T52" fmla="*/ 105 w 1920"/>
                <a:gd name="T53" fmla="*/ 1049 h 1202"/>
                <a:gd name="T54" fmla="*/ 105 w 1920"/>
                <a:gd name="T55" fmla="*/ 1049 h 1202"/>
                <a:gd name="T56" fmla="*/ 118 w 1920"/>
                <a:gd name="T57" fmla="*/ 1155 h 1202"/>
                <a:gd name="T58" fmla="*/ 118 w 1920"/>
                <a:gd name="T59" fmla="*/ 1201 h 1202"/>
                <a:gd name="T60" fmla="*/ 85 w 1920"/>
                <a:gd name="T61" fmla="*/ 1201 h 1202"/>
                <a:gd name="T62" fmla="*/ 85 w 1920"/>
                <a:gd name="T63" fmla="*/ 1201 h 1202"/>
                <a:gd name="T64" fmla="*/ 6 w 1920"/>
                <a:gd name="T65" fmla="*/ 1161 h 1202"/>
                <a:gd name="T66" fmla="*/ 6 w 1920"/>
                <a:gd name="T67" fmla="*/ 1161 h 1202"/>
                <a:gd name="T68" fmla="*/ 0 w 1920"/>
                <a:gd name="T69" fmla="*/ 1148 h 1202"/>
                <a:gd name="T70" fmla="*/ 19 w 1920"/>
                <a:gd name="T71" fmla="*/ 1056 h 1202"/>
                <a:gd name="T72" fmla="*/ 52 w 1920"/>
                <a:gd name="T73" fmla="*/ 977 h 1202"/>
                <a:gd name="T74" fmla="*/ 296 w 1920"/>
                <a:gd name="T75" fmla="*/ 897 h 1202"/>
                <a:gd name="T76" fmla="*/ 296 w 1920"/>
                <a:gd name="T77" fmla="*/ 865 h 1202"/>
                <a:gd name="T78" fmla="*/ 270 w 1920"/>
                <a:gd name="T79" fmla="*/ 825 h 1202"/>
                <a:gd name="T80" fmla="*/ 230 w 1920"/>
                <a:gd name="T81" fmla="*/ 799 h 1202"/>
                <a:gd name="T82" fmla="*/ 165 w 1920"/>
                <a:gd name="T83" fmla="*/ 799 h 1202"/>
                <a:gd name="T84" fmla="*/ 66 w 1920"/>
                <a:gd name="T85" fmla="*/ 766 h 1202"/>
                <a:gd name="T86" fmla="*/ 98 w 1920"/>
                <a:gd name="T87" fmla="*/ 647 h 1202"/>
                <a:gd name="T88" fmla="*/ 98 w 1920"/>
                <a:gd name="T89" fmla="*/ 647 h 1202"/>
                <a:gd name="T90" fmla="*/ 296 w 1920"/>
                <a:gd name="T91" fmla="*/ 574 h 1202"/>
                <a:gd name="T92" fmla="*/ 646 w 1920"/>
                <a:gd name="T93" fmla="*/ 515 h 1202"/>
                <a:gd name="T94" fmla="*/ 963 w 1920"/>
                <a:gd name="T95" fmla="*/ 515 h 1202"/>
                <a:gd name="T96" fmla="*/ 1088 w 1920"/>
                <a:gd name="T97" fmla="*/ 489 h 1202"/>
                <a:gd name="T98" fmla="*/ 1226 w 1920"/>
                <a:gd name="T99" fmla="*/ 442 h 1202"/>
                <a:gd name="T100" fmla="*/ 1286 w 1920"/>
                <a:gd name="T101" fmla="*/ 291 h 1202"/>
                <a:gd name="T102" fmla="*/ 1338 w 1920"/>
                <a:gd name="T103" fmla="*/ 166 h 1202"/>
                <a:gd name="T104" fmla="*/ 1405 w 1920"/>
                <a:gd name="T105" fmla="*/ 47 h 1202"/>
                <a:gd name="T106" fmla="*/ 1556 w 1920"/>
                <a:gd name="T107"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0" h="1202">
                  <a:moveTo>
                    <a:pt x="1556" y="0"/>
                  </a:moveTo>
                  <a:lnTo>
                    <a:pt x="1556" y="0"/>
                  </a:lnTo>
                  <a:cubicBezTo>
                    <a:pt x="1576" y="60"/>
                    <a:pt x="1556" y="126"/>
                    <a:pt x="1609" y="152"/>
                  </a:cubicBezTo>
                  <a:cubicBezTo>
                    <a:pt x="1681" y="185"/>
                    <a:pt x="1734" y="166"/>
                    <a:pt x="1820" y="185"/>
                  </a:cubicBezTo>
                  <a:cubicBezTo>
                    <a:pt x="1873" y="198"/>
                    <a:pt x="1879" y="258"/>
                    <a:pt x="1919" y="297"/>
                  </a:cubicBezTo>
                  <a:lnTo>
                    <a:pt x="1919" y="297"/>
                  </a:lnTo>
                  <a:cubicBezTo>
                    <a:pt x="1912" y="311"/>
                    <a:pt x="1906" y="317"/>
                    <a:pt x="1906" y="330"/>
                  </a:cubicBezTo>
                  <a:cubicBezTo>
                    <a:pt x="1893" y="363"/>
                    <a:pt x="1879" y="377"/>
                    <a:pt x="1866" y="396"/>
                  </a:cubicBezTo>
                  <a:cubicBezTo>
                    <a:pt x="1833" y="449"/>
                    <a:pt x="1860" y="495"/>
                    <a:pt x="1860" y="561"/>
                  </a:cubicBezTo>
                  <a:cubicBezTo>
                    <a:pt x="1860" y="601"/>
                    <a:pt x="1879" y="627"/>
                    <a:pt x="1860" y="667"/>
                  </a:cubicBezTo>
                  <a:cubicBezTo>
                    <a:pt x="1833" y="700"/>
                    <a:pt x="1794" y="700"/>
                    <a:pt x="1748" y="713"/>
                  </a:cubicBezTo>
                  <a:cubicBezTo>
                    <a:pt x="1701" y="726"/>
                    <a:pt x="1675" y="739"/>
                    <a:pt x="1622" y="746"/>
                  </a:cubicBezTo>
                  <a:cubicBezTo>
                    <a:pt x="1523" y="772"/>
                    <a:pt x="1457" y="812"/>
                    <a:pt x="1385" y="891"/>
                  </a:cubicBezTo>
                  <a:cubicBezTo>
                    <a:pt x="1332" y="911"/>
                    <a:pt x="1378" y="977"/>
                    <a:pt x="1345" y="1023"/>
                  </a:cubicBezTo>
                  <a:cubicBezTo>
                    <a:pt x="1332" y="1036"/>
                    <a:pt x="1319" y="1029"/>
                    <a:pt x="1299" y="1036"/>
                  </a:cubicBezTo>
                  <a:cubicBezTo>
                    <a:pt x="1266" y="1043"/>
                    <a:pt x="1253" y="1043"/>
                    <a:pt x="1220" y="1043"/>
                  </a:cubicBezTo>
                  <a:cubicBezTo>
                    <a:pt x="1141" y="1043"/>
                    <a:pt x="1094" y="1016"/>
                    <a:pt x="1022" y="1016"/>
                  </a:cubicBezTo>
                  <a:cubicBezTo>
                    <a:pt x="956" y="1016"/>
                    <a:pt x="923" y="1036"/>
                    <a:pt x="864" y="1036"/>
                  </a:cubicBezTo>
                  <a:cubicBezTo>
                    <a:pt x="824" y="1036"/>
                    <a:pt x="831" y="964"/>
                    <a:pt x="791" y="964"/>
                  </a:cubicBezTo>
                  <a:cubicBezTo>
                    <a:pt x="738" y="964"/>
                    <a:pt x="725" y="1043"/>
                    <a:pt x="666" y="1043"/>
                  </a:cubicBezTo>
                  <a:cubicBezTo>
                    <a:pt x="639" y="1043"/>
                    <a:pt x="626" y="1043"/>
                    <a:pt x="600" y="1043"/>
                  </a:cubicBezTo>
                  <a:cubicBezTo>
                    <a:pt x="521" y="1043"/>
                    <a:pt x="488" y="970"/>
                    <a:pt x="415" y="970"/>
                  </a:cubicBezTo>
                  <a:cubicBezTo>
                    <a:pt x="395" y="970"/>
                    <a:pt x="389" y="990"/>
                    <a:pt x="369" y="1003"/>
                  </a:cubicBezTo>
                  <a:cubicBezTo>
                    <a:pt x="343" y="1023"/>
                    <a:pt x="323" y="1036"/>
                    <a:pt x="290" y="1036"/>
                  </a:cubicBezTo>
                  <a:cubicBezTo>
                    <a:pt x="250" y="1036"/>
                    <a:pt x="244" y="990"/>
                    <a:pt x="204" y="990"/>
                  </a:cubicBezTo>
                  <a:cubicBezTo>
                    <a:pt x="178" y="990"/>
                    <a:pt x="171" y="1010"/>
                    <a:pt x="145" y="1023"/>
                  </a:cubicBezTo>
                  <a:cubicBezTo>
                    <a:pt x="125" y="1029"/>
                    <a:pt x="112" y="1029"/>
                    <a:pt x="105" y="1049"/>
                  </a:cubicBezTo>
                  <a:lnTo>
                    <a:pt x="105" y="1049"/>
                  </a:lnTo>
                  <a:cubicBezTo>
                    <a:pt x="118" y="1155"/>
                    <a:pt x="118" y="1155"/>
                    <a:pt x="118" y="1155"/>
                  </a:cubicBezTo>
                  <a:cubicBezTo>
                    <a:pt x="118" y="1201"/>
                    <a:pt x="118" y="1201"/>
                    <a:pt x="118" y="1201"/>
                  </a:cubicBezTo>
                  <a:cubicBezTo>
                    <a:pt x="85" y="1201"/>
                    <a:pt x="85" y="1201"/>
                    <a:pt x="85" y="1201"/>
                  </a:cubicBezTo>
                  <a:lnTo>
                    <a:pt x="85" y="1201"/>
                  </a:lnTo>
                  <a:cubicBezTo>
                    <a:pt x="59" y="1175"/>
                    <a:pt x="39" y="1161"/>
                    <a:pt x="6" y="1161"/>
                  </a:cubicBezTo>
                  <a:lnTo>
                    <a:pt x="6" y="1161"/>
                  </a:lnTo>
                  <a:cubicBezTo>
                    <a:pt x="6" y="1155"/>
                    <a:pt x="0" y="1155"/>
                    <a:pt x="0" y="1148"/>
                  </a:cubicBezTo>
                  <a:cubicBezTo>
                    <a:pt x="0" y="1115"/>
                    <a:pt x="13" y="1089"/>
                    <a:pt x="19" y="1056"/>
                  </a:cubicBezTo>
                  <a:cubicBezTo>
                    <a:pt x="26" y="1023"/>
                    <a:pt x="26" y="996"/>
                    <a:pt x="52" y="977"/>
                  </a:cubicBezTo>
                  <a:cubicBezTo>
                    <a:pt x="132" y="917"/>
                    <a:pt x="197" y="897"/>
                    <a:pt x="296" y="897"/>
                  </a:cubicBezTo>
                  <a:cubicBezTo>
                    <a:pt x="296" y="884"/>
                    <a:pt x="296" y="878"/>
                    <a:pt x="296" y="865"/>
                  </a:cubicBezTo>
                  <a:cubicBezTo>
                    <a:pt x="296" y="845"/>
                    <a:pt x="283" y="838"/>
                    <a:pt x="270" y="825"/>
                  </a:cubicBezTo>
                  <a:cubicBezTo>
                    <a:pt x="257" y="812"/>
                    <a:pt x="250" y="799"/>
                    <a:pt x="230" y="799"/>
                  </a:cubicBezTo>
                  <a:cubicBezTo>
                    <a:pt x="204" y="799"/>
                    <a:pt x="191" y="799"/>
                    <a:pt x="165" y="799"/>
                  </a:cubicBezTo>
                  <a:cubicBezTo>
                    <a:pt x="125" y="799"/>
                    <a:pt x="66" y="805"/>
                    <a:pt x="66" y="766"/>
                  </a:cubicBezTo>
                  <a:cubicBezTo>
                    <a:pt x="66" y="720"/>
                    <a:pt x="79" y="686"/>
                    <a:pt x="98" y="647"/>
                  </a:cubicBezTo>
                  <a:lnTo>
                    <a:pt x="98" y="647"/>
                  </a:lnTo>
                  <a:cubicBezTo>
                    <a:pt x="171" y="607"/>
                    <a:pt x="217" y="588"/>
                    <a:pt x="296" y="574"/>
                  </a:cubicBezTo>
                  <a:cubicBezTo>
                    <a:pt x="428" y="541"/>
                    <a:pt x="507" y="515"/>
                    <a:pt x="646" y="515"/>
                  </a:cubicBezTo>
                  <a:cubicBezTo>
                    <a:pt x="765" y="515"/>
                    <a:pt x="837" y="515"/>
                    <a:pt x="963" y="515"/>
                  </a:cubicBezTo>
                  <a:cubicBezTo>
                    <a:pt x="1009" y="515"/>
                    <a:pt x="1042" y="502"/>
                    <a:pt x="1088" y="489"/>
                  </a:cubicBezTo>
                  <a:cubicBezTo>
                    <a:pt x="1141" y="475"/>
                    <a:pt x="1187" y="482"/>
                    <a:pt x="1226" y="442"/>
                  </a:cubicBezTo>
                  <a:cubicBezTo>
                    <a:pt x="1266" y="396"/>
                    <a:pt x="1253" y="343"/>
                    <a:pt x="1286" y="291"/>
                  </a:cubicBezTo>
                  <a:cubicBezTo>
                    <a:pt x="1306" y="245"/>
                    <a:pt x="1319" y="212"/>
                    <a:pt x="1338" y="166"/>
                  </a:cubicBezTo>
                  <a:cubicBezTo>
                    <a:pt x="1358" y="113"/>
                    <a:pt x="1358" y="73"/>
                    <a:pt x="1405" y="47"/>
                  </a:cubicBezTo>
                  <a:cubicBezTo>
                    <a:pt x="1457" y="14"/>
                    <a:pt x="1497" y="20"/>
                    <a:pt x="1556"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2" name="Freeform 39">
              <a:extLst>
                <a:ext uri="{FF2B5EF4-FFF2-40B4-BE49-F238E27FC236}">
                  <a16:creationId xmlns:a16="http://schemas.microsoft.com/office/drawing/2014/main" id="{94A82652-5512-4C0F-B793-000E9B3F35F2}"/>
                </a:ext>
              </a:extLst>
            </p:cNvPr>
            <p:cNvSpPr>
              <a:spLocks noChangeArrowheads="1"/>
            </p:cNvSpPr>
            <p:nvPr/>
          </p:nvSpPr>
          <p:spPr bwMode="auto">
            <a:xfrm>
              <a:off x="8909264" y="7840657"/>
              <a:ext cx="434947" cy="615950"/>
            </a:xfrm>
            <a:custGeom>
              <a:avLst/>
              <a:gdLst>
                <a:gd name="T0" fmla="*/ 950 w 1208"/>
                <a:gd name="T1" fmla="*/ 0 h 1709"/>
                <a:gd name="T2" fmla="*/ 950 w 1208"/>
                <a:gd name="T3" fmla="*/ 0 h 1709"/>
                <a:gd name="T4" fmla="*/ 983 w 1208"/>
                <a:gd name="T5" fmla="*/ 106 h 1709"/>
                <a:gd name="T6" fmla="*/ 1023 w 1208"/>
                <a:gd name="T7" fmla="*/ 119 h 1709"/>
                <a:gd name="T8" fmla="*/ 1207 w 1208"/>
                <a:gd name="T9" fmla="*/ 211 h 1709"/>
                <a:gd name="T10" fmla="*/ 1207 w 1208"/>
                <a:gd name="T11" fmla="*/ 211 h 1709"/>
                <a:gd name="T12" fmla="*/ 1194 w 1208"/>
                <a:gd name="T13" fmla="*/ 284 h 1709"/>
                <a:gd name="T14" fmla="*/ 1194 w 1208"/>
                <a:gd name="T15" fmla="*/ 402 h 1709"/>
                <a:gd name="T16" fmla="*/ 1108 w 1208"/>
                <a:gd name="T17" fmla="*/ 772 h 1709"/>
                <a:gd name="T18" fmla="*/ 1082 w 1208"/>
                <a:gd name="T19" fmla="*/ 831 h 1709"/>
                <a:gd name="T20" fmla="*/ 1023 w 1208"/>
                <a:gd name="T21" fmla="*/ 857 h 1709"/>
                <a:gd name="T22" fmla="*/ 831 w 1208"/>
                <a:gd name="T23" fmla="*/ 1062 h 1709"/>
                <a:gd name="T24" fmla="*/ 726 w 1208"/>
                <a:gd name="T25" fmla="*/ 1220 h 1709"/>
                <a:gd name="T26" fmla="*/ 660 w 1208"/>
                <a:gd name="T27" fmla="*/ 1365 h 1709"/>
                <a:gd name="T28" fmla="*/ 535 w 1208"/>
                <a:gd name="T29" fmla="*/ 1484 h 1709"/>
                <a:gd name="T30" fmla="*/ 363 w 1208"/>
                <a:gd name="T31" fmla="*/ 1708 h 1709"/>
                <a:gd name="T32" fmla="*/ 363 w 1208"/>
                <a:gd name="T33" fmla="*/ 1708 h 1709"/>
                <a:gd name="T34" fmla="*/ 264 w 1208"/>
                <a:gd name="T35" fmla="*/ 1596 h 1709"/>
                <a:gd name="T36" fmla="*/ 53 w 1208"/>
                <a:gd name="T37" fmla="*/ 1563 h 1709"/>
                <a:gd name="T38" fmla="*/ 0 w 1208"/>
                <a:gd name="T39" fmla="*/ 1411 h 1709"/>
                <a:gd name="T40" fmla="*/ 0 w 1208"/>
                <a:gd name="T41" fmla="*/ 1411 h 1709"/>
                <a:gd name="T42" fmla="*/ 40 w 1208"/>
                <a:gd name="T43" fmla="*/ 1273 h 1709"/>
                <a:gd name="T44" fmla="*/ 40 w 1208"/>
                <a:gd name="T45" fmla="*/ 1200 h 1709"/>
                <a:gd name="T46" fmla="*/ 145 w 1208"/>
                <a:gd name="T47" fmla="*/ 1075 h 1709"/>
                <a:gd name="T48" fmla="*/ 238 w 1208"/>
                <a:gd name="T49" fmla="*/ 1003 h 1709"/>
                <a:gd name="T50" fmla="*/ 376 w 1208"/>
                <a:gd name="T51" fmla="*/ 950 h 1709"/>
                <a:gd name="T52" fmla="*/ 455 w 1208"/>
                <a:gd name="T53" fmla="*/ 831 h 1709"/>
                <a:gd name="T54" fmla="*/ 521 w 1208"/>
                <a:gd name="T55" fmla="*/ 673 h 1709"/>
                <a:gd name="T56" fmla="*/ 554 w 1208"/>
                <a:gd name="T57" fmla="*/ 541 h 1709"/>
                <a:gd name="T58" fmla="*/ 541 w 1208"/>
                <a:gd name="T59" fmla="*/ 488 h 1709"/>
                <a:gd name="T60" fmla="*/ 574 w 1208"/>
                <a:gd name="T61" fmla="*/ 462 h 1709"/>
                <a:gd name="T62" fmla="*/ 634 w 1208"/>
                <a:gd name="T63" fmla="*/ 416 h 1709"/>
                <a:gd name="T64" fmla="*/ 594 w 1208"/>
                <a:gd name="T65" fmla="*/ 310 h 1709"/>
                <a:gd name="T66" fmla="*/ 640 w 1208"/>
                <a:gd name="T67" fmla="*/ 264 h 1709"/>
                <a:gd name="T68" fmla="*/ 680 w 1208"/>
                <a:gd name="T69" fmla="*/ 191 h 1709"/>
                <a:gd name="T70" fmla="*/ 739 w 1208"/>
                <a:gd name="T71" fmla="*/ 66 h 1709"/>
                <a:gd name="T72" fmla="*/ 831 w 1208"/>
                <a:gd name="T73" fmla="*/ 26 h 1709"/>
                <a:gd name="T74" fmla="*/ 950 w 1208"/>
                <a:gd name="T7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8" h="1709">
                  <a:moveTo>
                    <a:pt x="950" y="0"/>
                  </a:moveTo>
                  <a:lnTo>
                    <a:pt x="950" y="0"/>
                  </a:lnTo>
                  <a:cubicBezTo>
                    <a:pt x="950" y="40"/>
                    <a:pt x="943" y="79"/>
                    <a:pt x="983" y="106"/>
                  </a:cubicBezTo>
                  <a:cubicBezTo>
                    <a:pt x="990" y="112"/>
                    <a:pt x="1009" y="112"/>
                    <a:pt x="1023" y="119"/>
                  </a:cubicBezTo>
                  <a:cubicBezTo>
                    <a:pt x="1095" y="145"/>
                    <a:pt x="1135" y="185"/>
                    <a:pt x="1207" y="211"/>
                  </a:cubicBezTo>
                  <a:lnTo>
                    <a:pt x="1207" y="211"/>
                  </a:lnTo>
                  <a:cubicBezTo>
                    <a:pt x="1201" y="231"/>
                    <a:pt x="1194" y="257"/>
                    <a:pt x="1194" y="284"/>
                  </a:cubicBezTo>
                  <a:cubicBezTo>
                    <a:pt x="1194" y="330"/>
                    <a:pt x="1194" y="356"/>
                    <a:pt x="1194" y="402"/>
                  </a:cubicBezTo>
                  <a:cubicBezTo>
                    <a:pt x="1194" y="554"/>
                    <a:pt x="1188" y="646"/>
                    <a:pt x="1108" y="772"/>
                  </a:cubicBezTo>
                  <a:cubicBezTo>
                    <a:pt x="1095" y="792"/>
                    <a:pt x="1089" y="811"/>
                    <a:pt x="1082" y="831"/>
                  </a:cubicBezTo>
                  <a:cubicBezTo>
                    <a:pt x="1069" y="851"/>
                    <a:pt x="1042" y="844"/>
                    <a:pt x="1023" y="857"/>
                  </a:cubicBezTo>
                  <a:cubicBezTo>
                    <a:pt x="930" y="917"/>
                    <a:pt x="864" y="963"/>
                    <a:pt x="831" y="1062"/>
                  </a:cubicBezTo>
                  <a:cubicBezTo>
                    <a:pt x="805" y="1135"/>
                    <a:pt x="765" y="1161"/>
                    <a:pt x="726" y="1220"/>
                  </a:cubicBezTo>
                  <a:cubicBezTo>
                    <a:pt x="693" y="1273"/>
                    <a:pt x="693" y="1313"/>
                    <a:pt x="660" y="1365"/>
                  </a:cubicBezTo>
                  <a:cubicBezTo>
                    <a:pt x="620" y="1418"/>
                    <a:pt x="587" y="1438"/>
                    <a:pt x="535" y="1484"/>
                  </a:cubicBezTo>
                  <a:cubicBezTo>
                    <a:pt x="449" y="1557"/>
                    <a:pt x="409" y="1616"/>
                    <a:pt x="363" y="1708"/>
                  </a:cubicBezTo>
                  <a:lnTo>
                    <a:pt x="363" y="1708"/>
                  </a:lnTo>
                  <a:cubicBezTo>
                    <a:pt x="323" y="1669"/>
                    <a:pt x="317" y="1609"/>
                    <a:pt x="264" y="1596"/>
                  </a:cubicBezTo>
                  <a:cubicBezTo>
                    <a:pt x="178" y="1577"/>
                    <a:pt x="125" y="1596"/>
                    <a:pt x="53" y="1563"/>
                  </a:cubicBezTo>
                  <a:cubicBezTo>
                    <a:pt x="0" y="1537"/>
                    <a:pt x="20" y="1471"/>
                    <a:pt x="0" y="1411"/>
                  </a:cubicBezTo>
                  <a:lnTo>
                    <a:pt x="0" y="1411"/>
                  </a:lnTo>
                  <a:cubicBezTo>
                    <a:pt x="7" y="1365"/>
                    <a:pt x="40" y="1319"/>
                    <a:pt x="40" y="1273"/>
                  </a:cubicBezTo>
                  <a:cubicBezTo>
                    <a:pt x="40" y="1247"/>
                    <a:pt x="40" y="1234"/>
                    <a:pt x="40" y="1200"/>
                  </a:cubicBezTo>
                  <a:cubicBezTo>
                    <a:pt x="40" y="1141"/>
                    <a:pt x="99" y="1115"/>
                    <a:pt x="145" y="1075"/>
                  </a:cubicBezTo>
                  <a:cubicBezTo>
                    <a:pt x="185" y="1049"/>
                    <a:pt x="198" y="1022"/>
                    <a:pt x="238" y="1003"/>
                  </a:cubicBezTo>
                  <a:cubicBezTo>
                    <a:pt x="297" y="983"/>
                    <a:pt x="330" y="983"/>
                    <a:pt x="376" y="950"/>
                  </a:cubicBezTo>
                  <a:cubicBezTo>
                    <a:pt x="422" y="917"/>
                    <a:pt x="422" y="877"/>
                    <a:pt x="455" y="831"/>
                  </a:cubicBezTo>
                  <a:cubicBezTo>
                    <a:pt x="502" y="785"/>
                    <a:pt x="508" y="739"/>
                    <a:pt x="521" y="673"/>
                  </a:cubicBezTo>
                  <a:cubicBezTo>
                    <a:pt x="535" y="620"/>
                    <a:pt x="554" y="594"/>
                    <a:pt x="554" y="541"/>
                  </a:cubicBezTo>
                  <a:cubicBezTo>
                    <a:pt x="554" y="521"/>
                    <a:pt x="548" y="508"/>
                    <a:pt x="541" y="488"/>
                  </a:cubicBezTo>
                  <a:cubicBezTo>
                    <a:pt x="561" y="475"/>
                    <a:pt x="561" y="468"/>
                    <a:pt x="574" y="462"/>
                  </a:cubicBezTo>
                  <a:cubicBezTo>
                    <a:pt x="600" y="449"/>
                    <a:pt x="634" y="442"/>
                    <a:pt x="634" y="416"/>
                  </a:cubicBezTo>
                  <a:cubicBezTo>
                    <a:pt x="634" y="369"/>
                    <a:pt x="594" y="356"/>
                    <a:pt x="594" y="310"/>
                  </a:cubicBezTo>
                  <a:cubicBezTo>
                    <a:pt x="594" y="284"/>
                    <a:pt x="627" y="284"/>
                    <a:pt x="640" y="264"/>
                  </a:cubicBezTo>
                  <a:cubicBezTo>
                    <a:pt x="653" y="238"/>
                    <a:pt x="666" y="224"/>
                    <a:pt x="680" y="191"/>
                  </a:cubicBezTo>
                  <a:cubicBezTo>
                    <a:pt x="693" y="139"/>
                    <a:pt x="706" y="112"/>
                    <a:pt x="739" y="66"/>
                  </a:cubicBezTo>
                  <a:cubicBezTo>
                    <a:pt x="759" y="33"/>
                    <a:pt x="792" y="33"/>
                    <a:pt x="831" y="26"/>
                  </a:cubicBezTo>
                  <a:cubicBezTo>
                    <a:pt x="891" y="13"/>
                    <a:pt x="891" y="7"/>
                    <a:pt x="950"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3" name="Freeform 40">
              <a:extLst>
                <a:ext uri="{FF2B5EF4-FFF2-40B4-BE49-F238E27FC236}">
                  <a16:creationId xmlns:a16="http://schemas.microsoft.com/office/drawing/2014/main" id="{C2E75525-99AB-49CD-BFFF-74912777C8F6}"/>
                </a:ext>
              </a:extLst>
            </p:cNvPr>
            <p:cNvSpPr>
              <a:spLocks noChangeArrowheads="1"/>
            </p:cNvSpPr>
            <p:nvPr/>
          </p:nvSpPr>
          <p:spPr bwMode="auto">
            <a:xfrm>
              <a:off x="7383776" y="7069132"/>
              <a:ext cx="1968372" cy="1562100"/>
            </a:xfrm>
            <a:custGeom>
              <a:avLst/>
              <a:gdLst>
                <a:gd name="T0" fmla="*/ 1893 w 5469"/>
                <a:gd name="T1" fmla="*/ 1009 h 4340"/>
                <a:gd name="T2" fmla="*/ 1893 w 5469"/>
                <a:gd name="T3" fmla="*/ 1286 h 4340"/>
                <a:gd name="T4" fmla="*/ 1853 w 5469"/>
                <a:gd name="T5" fmla="*/ 1556 h 4340"/>
                <a:gd name="T6" fmla="*/ 1801 w 5469"/>
                <a:gd name="T7" fmla="*/ 1932 h 4340"/>
                <a:gd name="T8" fmla="*/ 1458 w 5469"/>
                <a:gd name="T9" fmla="*/ 2011 h 4340"/>
                <a:gd name="T10" fmla="*/ 1141 w 5469"/>
                <a:gd name="T11" fmla="*/ 2011 h 4340"/>
                <a:gd name="T12" fmla="*/ 930 w 5469"/>
                <a:gd name="T13" fmla="*/ 1991 h 4340"/>
                <a:gd name="T14" fmla="*/ 745 w 5469"/>
                <a:gd name="T15" fmla="*/ 2018 h 4340"/>
                <a:gd name="T16" fmla="*/ 376 w 5469"/>
                <a:gd name="T17" fmla="*/ 2123 h 4340"/>
                <a:gd name="T18" fmla="*/ 257 w 5469"/>
                <a:gd name="T19" fmla="*/ 2235 h 4340"/>
                <a:gd name="T20" fmla="*/ 125 w 5469"/>
                <a:gd name="T21" fmla="*/ 2341 h 4340"/>
                <a:gd name="T22" fmla="*/ 0 w 5469"/>
                <a:gd name="T23" fmla="*/ 2605 h 4340"/>
                <a:gd name="T24" fmla="*/ 132 w 5469"/>
                <a:gd name="T25" fmla="*/ 2638 h 4340"/>
                <a:gd name="T26" fmla="*/ 541 w 5469"/>
                <a:gd name="T27" fmla="*/ 2691 h 4340"/>
                <a:gd name="T28" fmla="*/ 759 w 5469"/>
                <a:gd name="T29" fmla="*/ 2783 h 4340"/>
                <a:gd name="T30" fmla="*/ 792 w 5469"/>
                <a:gd name="T31" fmla="*/ 2948 h 4340"/>
                <a:gd name="T32" fmla="*/ 1247 w 5469"/>
                <a:gd name="T33" fmla="*/ 2882 h 4340"/>
                <a:gd name="T34" fmla="*/ 1524 w 5469"/>
                <a:gd name="T35" fmla="*/ 2862 h 4340"/>
                <a:gd name="T36" fmla="*/ 1741 w 5469"/>
                <a:gd name="T37" fmla="*/ 3073 h 4340"/>
                <a:gd name="T38" fmla="*/ 1761 w 5469"/>
                <a:gd name="T39" fmla="*/ 3449 h 4340"/>
                <a:gd name="T40" fmla="*/ 2025 w 5469"/>
                <a:gd name="T41" fmla="*/ 3693 h 4340"/>
                <a:gd name="T42" fmla="*/ 1999 w 5469"/>
                <a:gd name="T43" fmla="*/ 4161 h 4340"/>
                <a:gd name="T44" fmla="*/ 2309 w 5469"/>
                <a:gd name="T45" fmla="*/ 4201 h 4340"/>
                <a:gd name="T46" fmla="*/ 2553 w 5469"/>
                <a:gd name="T47" fmla="*/ 4188 h 4340"/>
                <a:gd name="T48" fmla="*/ 2783 w 5469"/>
                <a:gd name="T49" fmla="*/ 4201 h 4340"/>
                <a:gd name="T50" fmla="*/ 3648 w 5469"/>
                <a:gd name="T51" fmla="*/ 4069 h 4340"/>
                <a:gd name="T52" fmla="*/ 3971 w 5469"/>
                <a:gd name="T53" fmla="*/ 3845 h 4340"/>
                <a:gd name="T54" fmla="*/ 4241 w 5469"/>
                <a:gd name="T55" fmla="*/ 3554 h 4340"/>
                <a:gd name="T56" fmla="*/ 4281 w 5469"/>
                <a:gd name="T57" fmla="*/ 3343 h 4340"/>
                <a:gd name="T58" fmla="*/ 4617 w 5469"/>
                <a:gd name="T59" fmla="*/ 3093 h 4340"/>
                <a:gd name="T60" fmla="*/ 4795 w 5469"/>
                <a:gd name="T61" fmla="*/ 2684 h 4340"/>
                <a:gd name="T62" fmla="*/ 4875 w 5469"/>
                <a:gd name="T63" fmla="*/ 2559 h 4340"/>
                <a:gd name="T64" fmla="*/ 4921 w 5469"/>
                <a:gd name="T65" fmla="*/ 2334 h 4340"/>
                <a:gd name="T66" fmla="*/ 5191 w 5469"/>
                <a:gd name="T67" fmla="*/ 2143 h 4340"/>
                <a:gd name="T68" fmla="*/ 5257 w 5469"/>
                <a:gd name="T69" fmla="*/ 1939 h 4340"/>
                <a:gd name="T70" fmla="*/ 5369 w 5469"/>
                <a:gd name="T71" fmla="*/ 1516 h 4340"/>
                <a:gd name="T72" fmla="*/ 5231 w 5469"/>
                <a:gd name="T73" fmla="*/ 1002 h 4340"/>
                <a:gd name="T74" fmla="*/ 4888 w 5469"/>
                <a:gd name="T75" fmla="*/ 976 h 4340"/>
                <a:gd name="T76" fmla="*/ 4729 w 5469"/>
                <a:gd name="T77" fmla="*/ 725 h 4340"/>
                <a:gd name="T78" fmla="*/ 4386 w 5469"/>
                <a:gd name="T79" fmla="*/ 587 h 4340"/>
                <a:gd name="T80" fmla="*/ 4057 w 5469"/>
                <a:gd name="T81" fmla="*/ 329 h 4340"/>
                <a:gd name="T82" fmla="*/ 3733 w 5469"/>
                <a:gd name="T83" fmla="*/ 257 h 4340"/>
                <a:gd name="T84" fmla="*/ 3707 w 5469"/>
                <a:gd name="T85" fmla="*/ 59 h 4340"/>
                <a:gd name="T86" fmla="*/ 3509 w 5469"/>
                <a:gd name="T87" fmla="*/ 0 h 4340"/>
                <a:gd name="T88" fmla="*/ 3305 w 5469"/>
                <a:gd name="T89" fmla="*/ 59 h 4340"/>
                <a:gd name="T90" fmla="*/ 2737 w 5469"/>
                <a:gd name="T91" fmla="*/ 369 h 4340"/>
                <a:gd name="T92" fmla="*/ 2546 w 5469"/>
                <a:gd name="T93" fmla="*/ 257 h 4340"/>
                <a:gd name="T94" fmla="*/ 2131 w 5469"/>
                <a:gd name="T95" fmla="*/ 494 h 4340"/>
                <a:gd name="T96" fmla="*/ 2018 w 5469"/>
                <a:gd name="T97" fmla="*/ 771 h 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69" h="4340">
                  <a:moveTo>
                    <a:pt x="1985" y="817"/>
                  </a:moveTo>
                  <a:lnTo>
                    <a:pt x="1985" y="817"/>
                  </a:lnTo>
                  <a:cubicBezTo>
                    <a:pt x="1979" y="897"/>
                    <a:pt x="1893" y="930"/>
                    <a:pt x="1893" y="1009"/>
                  </a:cubicBezTo>
                  <a:cubicBezTo>
                    <a:pt x="1893" y="1061"/>
                    <a:pt x="1939" y="1088"/>
                    <a:pt x="1939" y="1141"/>
                  </a:cubicBezTo>
                  <a:cubicBezTo>
                    <a:pt x="1939" y="1167"/>
                    <a:pt x="1939" y="1187"/>
                    <a:pt x="1939" y="1213"/>
                  </a:cubicBezTo>
                  <a:cubicBezTo>
                    <a:pt x="1939" y="1246"/>
                    <a:pt x="1906" y="1259"/>
                    <a:pt x="1893" y="1286"/>
                  </a:cubicBezTo>
                  <a:cubicBezTo>
                    <a:pt x="1873" y="1338"/>
                    <a:pt x="1860" y="1365"/>
                    <a:pt x="1840" y="1417"/>
                  </a:cubicBezTo>
                  <a:cubicBezTo>
                    <a:pt x="1827" y="1444"/>
                    <a:pt x="1814" y="1451"/>
                    <a:pt x="1814" y="1484"/>
                  </a:cubicBezTo>
                  <a:cubicBezTo>
                    <a:pt x="1814" y="1516"/>
                    <a:pt x="1834" y="1523"/>
                    <a:pt x="1853" y="1556"/>
                  </a:cubicBezTo>
                  <a:cubicBezTo>
                    <a:pt x="1860" y="1576"/>
                    <a:pt x="1886" y="1589"/>
                    <a:pt x="1886" y="1615"/>
                  </a:cubicBezTo>
                  <a:cubicBezTo>
                    <a:pt x="1886" y="1695"/>
                    <a:pt x="1801" y="1721"/>
                    <a:pt x="1801" y="1800"/>
                  </a:cubicBezTo>
                  <a:cubicBezTo>
                    <a:pt x="1801" y="1853"/>
                    <a:pt x="1801" y="1879"/>
                    <a:pt x="1801" y="1932"/>
                  </a:cubicBezTo>
                  <a:cubicBezTo>
                    <a:pt x="1715" y="1932"/>
                    <a:pt x="1675" y="1965"/>
                    <a:pt x="1603" y="2005"/>
                  </a:cubicBezTo>
                  <a:cubicBezTo>
                    <a:pt x="1570" y="2018"/>
                    <a:pt x="1557" y="2044"/>
                    <a:pt x="1524" y="2044"/>
                  </a:cubicBezTo>
                  <a:cubicBezTo>
                    <a:pt x="1497" y="2044"/>
                    <a:pt x="1484" y="2018"/>
                    <a:pt x="1458" y="2011"/>
                  </a:cubicBezTo>
                  <a:cubicBezTo>
                    <a:pt x="1411" y="2005"/>
                    <a:pt x="1379" y="2005"/>
                    <a:pt x="1326" y="2005"/>
                  </a:cubicBezTo>
                  <a:cubicBezTo>
                    <a:pt x="1286" y="2005"/>
                    <a:pt x="1260" y="2011"/>
                    <a:pt x="1220" y="2011"/>
                  </a:cubicBezTo>
                  <a:cubicBezTo>
                    <a:pt x="1187" y="2011"/>
                    <a:pt x="1167" y="2011"/>
                    <a:pt x="1141" y="2011"/>
                  </a:cubicBezTo>
                  <a:cubicBezTo>
                    <a:pt x="1108" y="2011"/>
                    <a:pt x="1088" y="2011"/>
                    <a:pt x="1062" y="1998"/>
                  </a:cubicBezTo>
                  <a:cubicBezTo>
                    <a:pt x="1036" y="1985"/>
                    <a:pt x="1029" y="1952"/>
                    <a:pt x="996" y="1952"/>
                  </a:cubicBezTo>
                  <a:cubicBezTo>
                    <a:pt x="970" y="1952"/>
                    <a:pt x="956" y="1978"/>
                    <a:pt x="930" y="1991"/>
                  </a:cubicBezTo>
                  <a:cubicBezTo>
                    <a:pt x="904" y="2005"/>
                    <a:pt x="884" y="2011"/>
                    <a:pt x="851" y="2024"/>
                  </a:cubicBezTo>
                  <a:cubicBezTo>
                    <a:pt x="825" y="2044"/>
                    <a:pt x="818" y="2071"/>
                    <a:pt x="792" y="2090"/>
                  </a:cubicBezTo>
                  <a:cubicBezTo>
                    <a:pt x="785" y="2057"/>
                    <a:pt x="778" y="2018"/>
                    <a:pt x="745" y="2018"/>
                  </a:cubicBezTo>
                  <a:cubicBezTo>
                    <a:pt x="726" y="2018"/>
                    <a:pt x="719" y="2044"/>
                    <a:pt x="699" y="2051"/>
                  </a:cubicBezTo>
                  <a:cubicBezTo>
                    <a:pt x="633" y="2071"/>
                    <a:pt x="587" y="2084"/>
                    <a:pt x="521" y="2110"/>
                  </a:cubicBezTo>
                  <a:cubicBezTo>
                    <a:pt x="468" y="2110"/>
                    <a:pt x="435" y="2117"/>
                    <a:pt x="376" y="2123"/>
                  </a:cubicBezTo>
                  <a:cubicBezTo>
                    <a:pt x="356" y="2130"/>
                    <a:pt x="337" y="2130"/>
                    <a:pt x="317" y="2143"/>
                  </a:cubicBezTo>
                  <a:cubicBezTo>
                    <a:pt x="303" y="2150"/>
                    <a:pt x="303" y="2163"/>
                    <a:pt x="290" y="2183"/>
                  </a:cubicBezTo>
                  <a:cubicBezTo>
                    <a:pt x="284" y="2202"/>
                    <a:pt x="270" y="2216"/>
                    <a:pt x="257" y="2235"/>
                  </a:cubicBezTo>
                  <a:cubicBezTo>
                    <a:pt x="244" y="2268"/>
                    <a:pt x="231" y="2282"/>
                    <a:pt x="205" y="2301"/>
                  </a:cubicBezTo>
                  <a:cubicBezTo>
                    <a:pt x="185" y="2308"/>
                    <a:pt x="185" y="2328"/>
                    <a:pt x="165" y="2334"/>
                  </a:cubicBezTo>
                  <a:cubicBezTo>
                    <a:pt x="145" y="2341"/>
                    <a:pt x="132" y="2334"/>
                    <a:pt x="125" y="2341"/>
                  </a:cubicBezTo>
                  <a:cubicBezTo>
                    <a:pt x="86" y="2367"/>
                    <a:pt x="79" y="2400"/>
                    <a:pt x="73" y="2446"/>
                  </a:cubicBezTo>
                  <a:lnTo>
                    <a:pt x="73" y="2446"/>
                  </a:lnTo>
                  <a:cubicBezTo>
                    <a:pt x="20" y="2493"/>
                    <a:pt x="0" y="2539"/>
                    <a:pt x="0" y="2605"/>
                  </a:cubicBezTo>
                  <a:cubicBezTo>
                    <a:pt x="0" y="2644"/>
                    <a:pt x="20" y="2664"/>
                    <a:pt x="13" y="2704"/>
                  </a:cubicBezTo>
                  <a:lnTo>
                    <a:pt x="13" y="2704"/>
                  </a:lnTo>
                  <a:cubicBezTo>
                    <a:pt x="46" y="2664"/>
                    <a:pt x="79" y="2638"/>
                    <a:pt x="132" y="2638"/>
                  </a:cubicBezTo>
                  <a:cubicBezTo>
                    <a:pt x="158" y="2638"/>
                    <a:pt x="178" y="2651"/>
                    <a:pt x="198" y="2664"/>
                  </a:cubicBezTo>
                  <a:cubicBezTo>
                    <a:pt x="257" y="2691"/>
                    <a:pt x="297" y="2691"/>
                    <a:pt x="356" y="2697"/>
                  </a:cubicBezTo>
                  <a:cubicBezTo>
                    <a:pt x="429" y="2697"/>
                    <a:pt x="468" y="2691"/>
                    <a:pt x="541" y="2691"/>
                  </a:cubicBezTo>
                  <a:cubicBezTo>
                    <a:pt x="587" y="2691"/>
                    <a:pt x="613" y="2691"/>
                    <a:pt x="660" y="2697"/>
                  </a:cubicBezTo>
                  <a:cubicBezTo>
                    <a:pt x="680" y="2704"/>
                    <a:pt x="693" y="2710"/>
                    <a:pt x="712" y="2710"/>
                  </a:cubicBezTo>
                  <a:cubicBezTo>
                    <a:pt x="739" y="2724"/>
                    <a:pt x="759" y="2750"/>
                    <a:pt x="759" y="2783"/>
                  </a:cubicBezTo>
                  <a:cubicBezTo>
                    <a:pt x="759" y="2823"/>
                    <a:pt x="739" y="2842"/>
                    <a:pt x="739" y="2882"/>
                  </a:cubicBezTo>
                  <a:cubicBezTo>
                    <a:pt x="739" y="2895"/>
                    <a:pt x="752" y="2902"/>
                    <a:pt x="759" y="2915"/>
                  </a:cubicBezTo>
                  <a:cubicBezTo>
                    <a:pt x="765" y="2928"/>
                    <a:pt x="772" y="2948"/>
                    <a:pt x="792" y="2948"/>
                  </a:cubicBezTo>
                  <a:cubicBezTo>
                    <a:pt x="825" y="2948"/>
                    <a:pt x="838" y="2902"/>
                    <a:pt x="871" y="2902"/>
                  </a:cubicBezTo>
                  <a:cubicBezTo>
                    <a:pt x="910" y="2902"/>
                    <a:pt x="917" y="2941"/>
                    <a:pt x="930" y="2974"/>
                  </a:cubicBezTo>
                  <a:cubicBezTo>
                    <a:pt x="1042" y="2908"/>
                    <a:pt x="1121" y="2882"/>
                    <a:pt x="1247" y="2882"/>
                  </a:cubicBezTo>
                  <a:cubicBezTo>
                    <a:pt x="1286" y="2882"/>
                    <a:pt x="1313" y="2895"/>
                    <a:pt x="1352" y="2895"/>
                  </a:cubicBezTo>
                  <a:cubicBezTo>
                    <a:pt x="1398" y="2895"/>
                    <a:pt x="1411" y="2849"/>
                    <a:pt x="1458" y="2849"/>
                  </a:cubicBezTo>
                  <a:cubicBezTo>
                    <a:pt x="1484" y="2849"/>
                    <a:pt x="1497" y="2862"/>
                    <a:pt x="1524" y="2862"/>
                  </a:cubicBezTo>
                  <a:cubicBezTo>
                    <a:pt x="1563" y="2862"/>
                    <a:pt x="1590" y="2849"/>
                    <a:pt x="1629" y="2849"/>
                  </a:cubicBezTo>
                  <a:cubicBezTo>
                    <a:pt x="1695" y="2849"/>
                    <a:pt x="1741" y="2915"/>
                    <a:pt x="1741" y="2981"/>
                  </a:cubicBezTo>
                  <a:cubicBezTo>
                    <a:pt x="1741" y="3020"/>
                    <a:pt x="1741" y="3034"/>
                    <a:pt x="1741" y="3073"/>
                  </a:cubicBezTo>
                  <a:cubicBezTo>
                    <a:pt x="1741" y="3093"/>
                    <a:pt x="1761" y="3106"/>
                    <a:pt x="1761" y="3126"/>
                  </a:cubicBezTo>
                  <a:cubicBezTo>
                    <a:pt x="1761" y="3198"/>
                    <a:pt x="1735" y="3238"/>
                    <a:pt x="1735" y="3304"/>
                  </a:cubicBezTo>
                  <a:cubicBezTo>
                    <a:pt x="1735" y="3363"/>
                    <a:pt x="1748" y="3396"/>
                    <a:pt x="1761" y="3449"/>
                  </a:cubicBezTo>
                  <a:cubicBezTo>
                    <a:pt x="1788" y="3502"/>
                    <a:pt x="1807" y="3541"/>
                    <a:pt x="1860" y="3548"/>
                  </a:cubicBezTo>
                  <a:cubicBezTo>
                    <a:pt x="1913" y="3554"/>
                    <a:pt x="1959" y="3535"/>
                    <a:pt x="1992" y="3574"/>
                  </a:cubicBezTo>
                  <a:cubicBezTo>
                    <a:pt x="2025" y="3607"/>
                    <a:pt x="2018" y="3647"/>
                    <a:pt x="2025" y="3693"/>
                  </a:cubicBezTo>
                  <a:cubicBezTo>
                    <a:pt x="1893" y="4029"/>
                    <a:pt x="1893" y="4029"/>
                    <a:pt x="1893" y="4029"/>
                  </a:cubicBezTo>
                  <a:cubicBezTo>
                    <a:pt x="1906" y="4056"/>
                    <a:pt x="1933" y="4062"/>
                    <a:pt x="1959" y="4076"/>
                  </a:cubicBezTo>
                  <a:cubicBezTo>
                    <a:pt x="1992" y="4095"/>
                    <a:pt x="1999" y="4128"/>
                    <a:pt x="1999" y="4161"/>
                  </a:cubicBezTo>
                  <a:cubicBezTo>
                    <a:pt x="1999" y="4194"/>
                    <a:pt x="1999" y="4214"/>
                    <a:pt x="1999" y="4247"/>
                  </a:cubicBezTo>
                  <a:cubicBezTo>
                    <a:pt x="1999" y="4320"/>
                    <a:pt x="2097" y="4339"/>
                    <a:pt x="2170" y="4339"/>
                  </a:cubicBezTo>
                  <a:cubicBezTo>
                    <a:pt x="2243" y="4339"/>
                    <a:pt x="2229" y="4201"/>
                    <a:pt x="2309" y="4201"/>
                  </a:cubicBezTo>
                  <a:cubicBezTo>
                    <a:pt x="2315" y="4201"/>
                    <a:pt x="2322" y="4221"/>
                    <a:pt x="2328" y="4227"/>
                  </a:cubicBezTo>
                  <a:cubicBezTo>
                    <a:pt x="2348" y="4234"/>
                    <a:pt x="2361" y="4234"/>
                    <a:pt x="2388" y="4234"/>
                  </a:cubicBezTo>
                  <a:cubicBezTo>
                    <a:pt x="2454" y="4234"/>
                    <a:pt x="2487" y="4188"/>
                    <a:pt x="2553" y="4188"/>
                  </a:cubicBezTo>
                  <a:cubicBezTo>
                    <a:pt x="2592" y="4188"/>
                    <a:pt x="2612" y="4188"/>
                    <a:pt x="2652" y="4188"/>
                  </a:cubicBezTo>
                  <a:cubicBezTo>
                    <a:pt x="2698" y="4188"/>
                    <a:pt x="2737" y="4201"/>
                    <a:pt x="2783" y="4201"/>
                  </a:cubicBezTo>
                  <a:lnTo>
                    <a:pt x="2783" y="4201"/>
                  </a:lnTo>
                  <a:cubicBezTo>
                    <a:pt x="2856" y="4161"/>
                    <a:pt x="2902" y="4142"/>
                    <a:pt x="2981" y="4128"/>
                  </a:cubicBezTo>
                  <a:cubicBezTo>
                    <a:pt x="3113" y="4095"/>
                    <a:pt x="3192" y="4069"/>
                    <a:pt x="3331" y="4069"/>
                  </a:cubicBezTo>
                  <a:cubicBezTo>
                    <a:pt x="3450" y="4069"/>
                    <a:pt x="3522" y="4069"/>
                    <a:pt x="3648" y="4069"/>
                  </a:cubicBezTo>
                  <a:cubicBezTo>
                    <a:pt x="3694" y="4069"/>
                    <a:pt x="3727" y="4056"/>
                    <a:pt x="3773" y="4043"/>
                  </a:cubicBezTo>
                  <a:cubicBezTo>
                    <a:pt x="3826" y="4029"/>
                    <a:pt x="3872" y="4036"/>
                    <a:pt x="3911" y="3996"/>
                  </a:cubicBezTo>
                  <a:cubicBezTo>
                    <a:pt x="3951" y="3950"/>
                    <a:pt x="3938" y="3897"/>
                    <a:pt x="3971" y="3845"/>
                  </a:cubicBezTo>
                  <a:cubicBezTo>
                    <a:pt x="3991" y="3799"/>
                    <a:pt x="4004" y="3766"/>
                    <a:pt x="4023" y="3720"/>
                  </a:cubicBezTo>
                  <a:cubicBezTo>
                    <a:pt x="4043" y="3667"/>
                    <a:pt x="4043" y="3627"/>
                    <a:pt x="4090" y="3601"/>
                  </a:cubicBezTo>
                  <a:cubicBezTo>
                    <a:pt x="4142" y="3568"/>
                    <a:pt x="4182" y="3574"/>
                    <a:pt x="4241" y="3554"/>
                  </a:cubicBezTo>
                  <a:lnTo>
                    <a:pt x="4241" y="3554"/>
                  </a:lnTo>
                  <a:cubicBezTo>
                    <a:pt x="4248" y="3508"/>
                    <a:pt x="4281" y="3462"/>
                    <a:pt x="4281" y="3416"/>
                  </a:cubicBezTo>
                  <a:cubicBezTo>
                    <a:pt x="4281" y="3390"/>
                    <a:pt x="4281" y="3377"/>
                    <a:pt x="4281" y="3343"/>
                  </a:cubicBezTo>
                  <a:cubicBezTo>
                    <a:pt x="4281" y="3284"/>
                    <a:pt x="4340" y="3258"/>
                    <a:pt x="4386" y="3218"/>
                  </a:cubicBezTo>
                  <a:cubicBezTo>
                    <a:pt x="4426" y="3192"/>
                    <a:pt x="4439" y="3165"/>
                    <a:pt x="4479" y="3146"/>
                  </a:cubicBezTo>
                  <a:cubicBezTo>
                    <a:pt x="4538" y="3126"/>
                    <a:pt x="4571" y="3126"/>
                    <a:pt x="4617" y="3093"/>
                  </a:cubicBezTo>
                  <a:cubicBezTo>
                    <a:pt x="4663" y="3060"/>
                    <a:pt x="4663" y="3020"/>
                    <a:pt x="4696" y="2974"/>
                  </a:cubicBezTo>
                  <a:cubicBezTo>
                    <a:pt x="4743" y="2928"/>
                    <a:pt x="4749" y="2882"/>
                    <a:pt x="4762" y="2816"/>
                  </a:cubicBezTo>
                  <a:cubicBezTo>
                    <a:pt x="4776" y="2763"/>
                    <a:pt x="4795" y="2737"/>
                    <a:pt x="4795" y="2684"/>
                  </a:cubicBezTo>
                  <a:cubicBezTo>
                    <a:pt x="4795" y="2664"/>
                    <a:pt x="4789" y="2651"/>
                    <a:pt x="4782" y="2631"/>
                  </a:cubicBezTo>
                  <a:cubicBezTo>
                    <a:pt x="4802" y="2618"/>
                    <a:pt x="4802" y="2611"/>
                    <a:pt x="4815" y="2605"/>
                  </a:cubicBezTo>
                  <a:cubicBezTo>
                    <a:pt x="4841" y="2592"/>
                    <a:pt x="4875" y="2585"/>
                    <a:pt x="4875" y="2559"/>
                  </a:cubicBezTo>
                  <a:cubicBezTo>
                    <a:pt x="4875" y="2512"/>
                    <a:pt x="4835" y="2499"/>
                    <a:pt x="4835" y="2453"/>
                  </a:cubicBezTo>
                  <a:cubicBezTo>
                    <a:pt x="4835" y="2427"/>
                    <a:pt x="4868" y="2427"/>
                    <a:pt x="4881" y="2407"/>
                  </a:cubicBezTo>
                  <a:cubicBezTo>
                    <a:pt x="4894" y="2381"/>
                    <a:pt x="4907" y="2367"/>
                    <a:pt x="4921" y="2334"/>
                  </a:cubicBezTo>
                  <a:cubicBezTo>
                    <a:pt x="4934" y="2282"/>
                    <a:pt x="4947" y="2255"/>
                    <a:pt x="4980" y="2209"/>
                  </a:cubicBezTo>
                  <a:cubicBezTo>
                    <a:pt x="5000" y="2176"/>
                    <a:pt x="5033" y="2176"/>
                    <a:pt x="5072" y="2169"/>
                  </a:cubicBezTo>
                  <a:cubicBezTo>
                    <a:pt x="5132" y="2156"/>
                    <a:pt x="5132" y="2150"/>
                    <a:pt x="5191" y="2143"/>
                  </a:cubicBezTo>
                  <a:lnTo>
                    <a:pt x="5191" y="2143"/>
                  </a:lnTo>
                  <a:cubicBezTo>
                    <a:pt x="5191" y="2130"/>
                    <a:pt x="5184" y="2137"/>
                    <a:pt x="5184" y="2123"/>
                  </a:cubicBezTo>
                  <a:cubicBezTo>
                    <a:pt x="5184" y="2051"/>
                    <a:pt x="5257" y="2018"/>
                    <a:pt x="5257" y="1939"/>
                  </a:cubicBezTo>
                  <a:cubicBezTo>
                    <a:pt x="5257" y="1912"/>
                    <a:pt x="5244" y="1899"/>
                    <a:pt x="5244" y="1879"/>
                  </a:cubicBezTo>
                  <a:cubicBezTo>
                    <a:pt x="5244" y="1827"/>
                    <a:pt x="5290" y="1813"/>
                    <a:pt x="5303" y="1767"/>
                  </a:cubicBezTo>
                  <a:cubicBezTo>
                    <a:pt x="5336" y="1668"/>
                    <a:pt x="5330" y="1609"/>
                    <a:pt x="5369" y="1516"/>
                  </a:cubicBezTo>
                  <a:cubicBezTo>
                    <a:pt x="5409" y="1424"/>
                    <a:pt x="5468" y="1378"/>
                    <a:pt x="5468" y="1279"/>
                  </a:cubicBezTo>
                  <a:cubicBezTo>
                    <a:pt x="5468" y="1187"/>
                    <a:pt x="5389" y="1154"/>
                    <a:pt x="5330" y="1081"/>
                  </a:cubicBezTo>
                  <a:cubicBezTo>
                    <a:pt x="5297" y="1048"/>
                    <a:pt x="5283" y="1009"/>
                    <a:pt x="5231" y="1002"/>
                  </a:cubicBezTo>
                  <a:cubicBezTo>
                    <a:pt x="5178" y="989"/>
                    <a:pt x="5145" y="1009"/>
                    <a:pt x="5092" y="982"/>
                  </a:cubicBezTo>
                  <a:cubicBezTo>
                    <a:pt x="5059" y="969"/>
                    <a:pt x="5039" y="949"/>
                    <a:pt x="5000" y="949"/>
                  </a:cubicBezTo>
                  <a:cubicBezTo>
                    <a:pt x="4954" y="949"/>
                    <a:pt x="4934" y="976"/>
                    <a:pt x="4888" y="976"/>
                  </a:cubicBezTo>
                  <a:cubicBezTo>
                    <a:pt x="4875" y="976"/>
                    <a:pt x="4875" y="956"/>
                    <a:pt x="4868" y="936"/>
                  </a:cubicBezTo>
                  <a:cubicBezTo>
                    <a:pt x="4861" y="903"/>
                    <a:pt x="4848" y="890"/>
                    <a:pt x="4828" y="863"/>
                  </a:cubicBezTo>
                  <a:cubicBezTo>
                    <a:pt x="4795" y="811"/>
                    <a:pt x="4776" y="771"/>
                    <a:pt x="4729" y="725"/>
                  </a:cubicBezTo>
                  <a:cubicBezTo>
                    <a:pt x="4683" y="672"/>
                    <a:pt x="4624" y="692"/>
                    <a:pt x="4558" y="666"/>
                  </a:cubicBezTo>
                  <a:cubicBezTo>
                    <a:pt x="4518" y="652"/>
                    <a:pt x="4498" y="639"/>
                    <a:pt x="4459" y="626"/>
                  </a:cubicBezTo>
                  <a:cubicBezTo>
                    <a:pt x="4433" y="613"/>
                    <a:pt x="4413" y="593"/>
                    <a:pt x="4386" y="587"/>
                  </a:cubicBezTo>
                  <a:cubicBezTo>
                    <a:pt x="4366" y="573"/>
                    <a:pt x="4347" y="573"/>
                    <a:pt x="4334" y="554"/>
                  </a:cubicBezTo>
                  <a:cubicBezTo>
                    <a:pt x="4314" y="527"/>
                    <a:pt x="4314" y="501"/>
                    <a:pt x="4287" y="474"/>
                  </a:cubicBezTo>
                  <a:cubicBezTo>
                    <a:pt x="4208" y="395"/>
                    <a:pt x="4149" y="369"/>
                    <a:pt x="4057" y="329"/>
                  </a:cubicBezTo>
                  <a:cubicBezTo>
                    <a:pt x="4017" y="309"/>
                    <a:pt x="4004" y="270"/>
                    <a:pt x="3964" y="270"/>
                  </a:cubicBezTo>
                  <a:cubicBezTo>
                    <a:pt x="3905" y="270"/>
                    <a:pt x="3878" y="316"/>
                    <a:pt x="3826" y="316"/>
                  </a:cubicBezTo>
                  <a:cubicBezTo>
                    <a:pt x="3786" y="316"/>
                    <a:pt x="3773" y="276"/>
                    <a:pt x="3733" y="257"/>
                  </a:cubicBezTo>
                  <a:cubicBezTo>
                    <a:pt x="3707" y="237"/>
                    <a:pt x="3661" y="237"/>
                    <a:pt x="3661" y="204"/>
                  </a:cubicBezTo>
                  <a:cubicBezTo>
                    <a:pt x="3661" y="171"/>
                    <a:pt x="3667" y="145"/>
                    <a:pt x="3680" y="118"/>
                  </a:cubicBezTo>
                  <a:cubicBezTo>
                    <a:pt x="3687" y="92"/>
                    <a:pt x="3707" y="85"/>
                    <a:pt x="3707" y="59"/>
                  </a:cubicBezTo>
                  <a:cubicBezTo>
                    <a:pt x="3707" y="33"/>
                    <a:pt x="3674" y="33"/>
                    <a:pt x="3648" y="26"/>
                  </a:cubicBezTo>
                  <a:cubicBezTo>
                    <a:pt x="3628" y="19"/>
                    <a:pt x="3615" y="0"/>
                    <a:pt x="3595" y="0"/>
                  </a:cubicBezTo>
                  <a:cubicBezTo>
                    <a:pt x="3562" y="0"/>
                    <a:pt x="3542" y="0"/>
                    <a:pt x="3509" y="0"/>
                  </a:cubicBezTo>
                  <a:cubicBezTo>
                    <a:pt x="3483" y="0"/>
                    <a:pt x="3469" y="19"/>
                    <a:pt x="3436" y="19"/>
                  </a:cubicBezTo>
                  <a:cubicBezTo>
                    <a:pt x="3410" y="19"/>
                    <a:pt x="3397" y="19"/>
                    <a:pt x="3371" y="19"/>
                  </a:cubicBezTo>
                  <a:cubicBezTo>
                    <a:pt x="3344" y="19"/>
                    <a:pt x="3331" y="39"/>
                    <a:pt x="3305" y="59"/>
                  </a:cubicBezTo>
                  <a:cubicBezTo>
                    <a:pt x="3265" y="85"/>
                    <a:pt x="3245" y="105"/>
                    <a:pt x="3212" y="132"/>
                  </a:cubicBezTo>
                  <a:cubicBezTo>
                    <a:pt x="3146" y="191"/>
                    <a:pt x="3100" y="197"/>
                    <a:pt x="3028" y="230"/>
                  </a:cubicBezTo>
                  <a:cubicBezTo>
                    <a:pt x="2909" y="276"/>
                    <a:pt x="2856" y="343"/>
                    <a:pt x="2737" y="369"/>
                  </a:cubicBezTo>
                  <a:cubicBezTo>
                    <a:pt x="2704" y="375"/>
                    <a:pt x="2691" y="402"/>
                    <a:pt x="2658" y="402"/>
                  </a:cubicBezTo>
                  <a:cubicBezTo>
                    <a:pt x="2586" y="402"/>
                    <a:pt x="2572" y="329"/>
                    <a:pt x="2546" y="257"/>
                  </a:cubicBezTo>
                  <a:lnTo>
                    <a:pt x="2546" y="257"/>
                  </a:lnTo>
                  <a:cubicBezTo>
                    <a:pt x="2474" y="257"/>
                    <a:pt x="2434" y="230"/>
                    <a:pt x="2361" y="230"/>
                  </a:cubicBezTo>
                  <a:cubicBezTo>
                    <a:pt x="2289" y="230"/>
                    <a:pt x="2249" y="276"/>
                    <a:pt x="2216" y="336"/>
                  </a:cubicBezTo>
                  <a:cubicBezTo>
                    <a:pt x="2183" y="395"/>
                    <a:pt x="2150" y="428"/>
                    <a:pt x="2131" y="494"/>
                  </a:cubicBezTo>
                  <a:cubicBezTo>
                    <a:pt x="2131" y="507"/>
                    <a:pt x="2117" y="507"/>
                    <a:pt x="2111" y="520"/>
                  </a:cubicBezTo>
                  <a:cubicBezTo>
                    <a:pt x="2084" y="593"/>
                    <a:pt x="2091" y="646"/>
                    <a:pt x="2058" y="718"/>
                  </a:cubicBezTo>
                  <a:cubicBezTo>
                    <a:pt x="2045" y="738"/>
                    <a:pt x="2032" y="751"/>
                    <a:pt x="2018" y="771"/>
                  </a:cubicBezTo>
                  <a:cubicBezTo>
                    <a:pt x="2005" y="791"/>
                    <a:pt x="2005" y="811"/>
                    <a:pt x="1985" y="817"/>
                  </a:cubicBezTo>
                </a:path>
              </a:pathLst>
            </a:custGeom>
            <a:solidFill>
              <a:schemeClr val="accent3">
                <a:lumMod val="50000"/>
              </a:schemeClr>
            </a:solidFill>
            <a:ln w="28575" cap="flat" cmpd="sng">
              <a:solidFill>
                <a:schemeClr val="bg1"/>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4" name="Freeform 41">
              <a:extLst>
                <a:ext uri="{FF2B5EF4-FFF2-40B4-BE49-F238E27FC236}">
                  <a16:creationId xmlns:a16="http://schemas.microsoft.com/office/drawing/2014/main" id="{4CD21816-F49C-4974-9B43-954E03687409}"/>
                </a:ext>
              </a:extLst>
            </p:cNvPr>
            <p:cNvSpPr>
              <a:spLocks noChangeArrowheads="1"/>
            </p:cNvSpPr>
            <p:nvPr/>
          </p:nvSpPr>
          <p:spPr bwMode="auto">
            <a:xfrm>
              <a:off x="6705958" y="8501057"/>
              <a:ext cx="1068318" cy="774700"/>
            </a:xfrm>
            <a:custGeom>
              <a:avLst/>
              <a:gdLst>
                <a:gd name="T0" fmla="*/ 738 w 2968"/>
                <a:gd name="T1" fmla="*/ 6 h 2151"/>
                <a:gd name="T2" fmla="*/ 481 w 2968"/>
                <a:gd name="T3" fmla="*/ 277 h 2151"/>
                <a:gd name="T4" fmla="*/ 310 w 2968"/>
                <a:gd name="T5" fmla="*/ 501 h 2151"/>
                <a:gd name="T6" fmla="*/ 159 w 2968"/>
                <a:gd name="T7" fmla="*/ 712 h 2151"/>
                <a:gd name="T8" fmla="*/ 139 w 2968"/>
                <a:gd name="T9" fmla="*/ 804 h 2151"/>
                <a:gd name="T10" fmla="*/ 33 w 2968"/>
                <a:gd name="T11" fmla="*/ 1391 h 2151"/>
                <a:gd name="T12" fmla="*/ 13 w 2968"/>
                <a:gd name="T13" fmla="*/ 1444 h 2151"/>
                <a:gd name="T14" fmla="*/ 7 w 2968"/>
                <a:gd name="T15" fmla="*/ 1503 h 2151"/>
                <a:gd name="T16" fmla="*/ 86 w 2968"/>
                <a:gd name="T17" fmla="*/ 1510 h 2151"/>
                <a:gd name="T18" fmla="*/ 224 w 2968"/>
                <a:gd name="T19" fmla="*/ 1484 h 2151"/>
                <a:gd name="T20" fmla="*/ 284 w 2968"/>
                <a:gd name="T21" fmla="*/ 1537 h 2151"/>
                <a:gd name="T22" fmla="*/ 363 w 2968"/>
                <a:gd name="T23" fmla="*/ 1741 h 2151"/>
                <a:gd name="T24" fmla="*/ 330 w 2968"/>
                <a:gd name="T25" fmla="*/ 1866 h 2151"/>
                <a:gd name="T26" fmla="*/ 455 w 2968"/>
                <a:gd name="T27" fmla="*/ 1873 h 2151"/>
                <a:gd name="T28" fmla="*/ 632 w 2968"/>
                <a:gd name="T29" fmla="*/ 1893 h 2151"/>
                <a:gd name="T30" fmla="*/ 857 w 2968"/>
                <a:gd name="T31" fmla="*/ 1932 h 2151"/>
                <a:gd name="T32" fmla="*/ 1226 w 2968"/>
                <a:gd name="T33" fmla="*/ 2071 h 2151"/>
                <a:gd name="T34" fmla="*/ 1358 w 2968"/>
                <a:gd name="T35" fmla="*/ 2150 h 2151"/>
                <a:gd name="T36" fmla="*/ 1463 w 2968"/>
                <a:gd name="T37" fmla="*/ 1978 h 2151"/>
                <a:gd name="T38" fmla="*/ 1734 w 2968"/>
                <a:gd name="T39" fmla="*/ 1813 h 2151"/>
                <a:gd name="T40" fmla="*/ 2321 w 2968"/>
                <a:gd name="T41" fmla="*/ 1932 h 2151"/>
                <a:gd name="T42" fmla="*/ 2631 w 2968"/>
                <a:gd name="T43" fmla="*/ 1945 h 2151"/>
                <a:gd name="T44" fmla="*/ 2664 w 2968"/>
                <a:gd name="T45" fmla="*/ 1906 h 2151"/>
                <a:gd name="T46" fmla="*/ 2750 w 2968"/>
                <a:gd name="T47" fmla="*/ 1721 h 2151"/>
                <a:gd name="T48" fmla="*/ 2763 w 2968"/>
                <a:gd name="T49" fmla="*/ 1602 h 2151"/>
                <a:gd name="T50" fmla="*/ 2895 w 2968"/>
                <a:gd name="T51" fmla="*/ 1583 h 2151"/>
                <a:gd name="T52" fmla="*/ 2967 w 2968"/>
                <a:gd name="T53" fmla="*/ 1569 h 2151"/>
                <a:gd name="T54" fmla="*/ 2842 w 2968"/>
                <a:gd name="T55" fmla="*/ 1405 h 2151"/>
                <a:gd name="T56" fmla="*/ 2756 w 2968"/>
                <a:gd name="T57" fmla="*/ 1411 h 2151"/>
                <a:gd name="T58" fmla="*/ 2684 w 2968"/>
                <a:gd name="T59" fmla="*/ 1180 h 2151"/>
                <a:gd name="T60" fmla="*/ 2446 w 2968"/>
                <a:gd name="T61" fmla="*/ 1154 h 2151"/>
                <a:gd name="T62" fmla="*/ 2440 w 2968"/>
                <a:gd name="T63" fmla="*/ 1028 h 2151"/>
                <a:gd name="T64" fmla="*/ 2374 w 2968"/>
                <a:gd name="T65" fmla="*/ 745 h 2151"/>
                <a:gd name="T66" fmla="*/ 2400 w 2968"/>
                <a:gd name="T67" fmla="*/ 633 h 2151"/>
                <a:gd name="T68" fmla="*/ 2387 w 2968"/>
                <a:gd name="T69" fmla="*/ 521 h 2151"/>
                <a:gd name="T70" fmla="*/ 2361 w 2968"/>
                <a:gd name="T71" fmla="*/ 409 h 2151"/>
                <a:gd name="T72" fmla="*/ 2235 w 2968"/>
                <a:gd name="T73" fmla="*/ 303 h 2151"/>
                <a:gd name="T74" fmla="*/ 2018 w 2968"/>
                <a:gd name="T75" fmla="*/ 244 h 2151"/>
                <a:gd name="T76" fmla="*/ 1833 w 2968"/>
                <a:gd name="T77" fmla="*/ 244 h 2151"/>
                <a:gd name="T78" fmla="*/ 1741 w 2968"/>
                <a:gd name="T79" fmla="*/ 125 h 2151"/>
                <a:gd name="T80" fmla="*/ 1411 w 2968"/>
                <a:gd name="T81" fmla="*/ 19 h 2151"/>
                <a:gd name="T82" fmla="*/ 1239 w 2968"/>
                <a:gd name="T83" fmla="*/ 0 h 2151"/>
                <a:gd name="T84" fmla="*/ 1088 w 2968"/>
                <a:gd name="T85" fmla="*/ 46 h 2151"/>
                <a:gd name="T86" fmla="*/ 929 w 2968"/>
                <a:gd name="T87" fmla="*/ 26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68" h="2151">
                  <a:moveTo>
                    <a:pt x="738" y="6"/>
                  </a:moveTo>
                  <a:lnTo>
                    <a:pt x="738" y="6"/>
                  </a:lnTo>
                  <a:cubicBezTo>
                    <a:pt x="672" y="79"/>
                    <a:pt x="613" y="99"/>
                    <a:pt x="534" y="151"/>
                  </a:cubicBezTo>
                  <a:cubicBezTo>
                    <a:pt x="487" y="178"/>
                    <a:pt x="487" y="224"/>
                    <a:pt x="481" y="277"/>
                  </a:cubicBezTo>
                  <a:cubicBezTo>
                    <a:pt x="474" y="316"/>
                    <a:pt x="462" y="336"/>
                    <a:pt x="449" y="376"/>
                  </a:cubicBezTo>
                  <a:cubicBezTo>
                    <a:pt x="416" y="442"/>
                    <a:pt x="363" y="448"/>
                    <a:pt x="310" y="501"/>
                  </a:cubicBezTo>
                  <a:cubicBezTo>
                    <a:pt x="284" y="534"/>
                    <a:pt x="290" y="560"/>
                    <a:pt x="264" y="593"/>
                  </a:cubicBezTo>
                  <a:cubicBezTo>
                    <a:pt x="218" y="640"/>
                    <a:pt x="178" y="653"/>
                    <a:pt x="159" y="712"/>
                  </a:cubicBezTo>
                  <a:cubicBezTo>
                    <a:pt x="152" y="752"/>
                    <a:pt x="145" y="765"/>
                    <a:pt x="139" y="804"/>
                  </a:cubicBezTo>
                  <a:lnTo>
                    <a:pt x="139" y="804"/>
                  </a:lnTo>
                  <a:cubicBezTo>
                    <a:pt x="33" y="1391"/>
                    <a:pt x="33" y="1391"/>
                    <a:pt x="33" y="1391"/>
                  </a:cubicBezTo>
                  <a:lnTo>
                    <a:pt x="33" y="1391"/>
                  </a:lnTo>
                  <a:cubicBezTo>
                    <a:pt x="33" y="1398"/>
                    <a:pt x="27" y="1405"/>
                    <a:pt x="27" y="1411"/>
                  </a:cubicBezTo>
                  <a:cubicBezTo>
                    <a:pt x="20" y="1424"/>
                    <a:pt x="13" y="1431"/>
                    <a:pt x="13" y="1444"/>
                  </a:cubicBezTo>
                  <a:cubicBezTo>
                    <a:pt x="7" y="1457"/>
                    <a:pt x="0" y="1464"/>
                    <a:pt x="0" y="1470"/>
                  </a:cubicBezTo>
                  <a:cubicBezTo>
                    <a:pt x="0" y="1484"/>
                    <a:pt x="7" y="1497"/>
                    <a:pt x="7" y="1503"/>
                  </a:cubicBezTo>
                  <a:lnTo>
                    <a:pt x="7" y="1503"/>
                  </a:lnTo>
                  <a:cubicBezTo>
                    <a:pt x="33" y="1503"/>
                    <a:pt x="60" y="1510"/>
                    <a:pt x="86" y="1510"/>
                  </a:cubicBezTo>
                  <a:cubicBezTo>
                    <a:pt x="132" y="1497"/>
                    <a:pt x="159" y="1477"/>
                    <a:pt x="205" y="1477"/>
                  </a:cubicBezTo>
                  <a:cubicBezTo>
                    <a:pt x="211" y="1477"/>
                    <a:pt x="218" y="1477"/>
                    <a:pt x="224" y="1484"/>
                  </a:cubicBezTo>
                  <a:cubicBezTo>
                    <a:pt x="231" y="1490"/>
                    <a:pt x="238" y="1497"/>
                    <a:pt x="244" y="1503"/>
                  </a:cubicBezTo>
                  <a:cubicBezTo>
                    <a:pt x="251" y="1523"/>
                    <a:pt x="277" y="1517"/>
                    <a:pt x="284" y="1537"/>
                  </a:cubicBezTo>
                  <a:cubicBezTo>
                    <a:pt x="290" y="1556"/>
                    <a:pt x="290" y="1576"/>
                    <a:pt x="297" y="1602"/>
                  </a:cubicBezTo>
                  <a:cubicBezTo>
                    <a:pt x="317" y="1662"/>
                    <a:pt x="363" y="1682"/>
                    <a:pt x="363" y="1741"/>
                  </a:cubicBezTo>
                  <a:cubicBezTo>
                    <a:pt x="363" y="1794"/>
                    <a:pt x="343" y="1827"/>
                    <a:pt x="330" y="1866"/>
                  </a:cubicBezTo>
                  <a:lnTo>
                    <a:pt x="330" y="1866"/>
                  </a:lnTo>
                  <a:cubicBezTo>
                    <a:pt x="350" y="1866"/>
                    <a:pt x="363" y="1873"/>
                    <a:pt x="376" y="1873"/>
                  </a:cubicBezTo>
                  <a:cubicBezTo>
                    <a:pt x="409" y="1873"/>
                    <a:pt x="422" y="1873"/>
                    <a:pt x="455" y="1873"/>
                  </a:cubicBezTo>
                  <a:cubicBezTo>
                    <a:pt x="494" y="1873"/>
                    <a:pt x="507" y="1840"/>
                    <a:pt x="547" y="1840"/>
                  </a:cubicBezTo>
                  <a:cubicBezTo>
                    <a:pt x="586" y="1840"/>
                    <a:pt x="599" y="1879"/>
                    <a:pt x="632" y="1893"/>
                  </a:cubicBezTo>
                  <a:cubicBezTo>
                    <a:pt x="685" y="1919"/>
                    <a:pt x="718" y="1932"/>
                    <a:pt x="777" y="1932"/>
                  </a:cubicBezTo>
                  <a:cubicBezTo>
                    <a:pt x="810" y="1932"/>
                    <a:pt x="824" y="1932"/>
                    <a:pt x="857" y="1932"/>
                  </a:cubicBezTo>
                  <a:cubicBezTo>
                    <a:pt x="909" y="1932"/>
                    <a:pt x="929" y="1959"/>
                    <a:pt x="982" y="1972"/>
                  </a:cubicBezTo>
                  <a:cubicBezTo>
                    <a:pt x="1081" y="1998"/>
                    <a:pt x="1134" y="2031"/>
                    <a:pt x="1226" y="2071"/>
                  </a:cubicBezTo>
                  <a:cubicBezTo>
                    <a:pt x="1252" y="2084"/>
                    <a:pt x="1272" y="2091"/>
                    <a:pt x="1299" y="2104"/>
                  </a:cubicBezTo>
                  <a:cubicBezTo>
                    <a:pt x="1318" y="2123"/>
                    <a:pt x="1332" y="2150"/>
                    <a:pt x="1358" y="2150"/>
                  </a:cubicBezTo>
                  <a:cubicBezTo>
                    <a:pt x="1404" y="2150"/>
                    <a:pt x="1431" y="2110"/>
                    <a:pt x="1444" y="2064"/>
                  </a:cubicBezTo>
                  <a:cubicBezTo>
                    <a:pt x="1457" y="2038"/>
                    <a:pt x="1444" y="2005"/>
                    <a:pt x="1463" y="1978"/>
                  </a:cubicBezTo>
                  <a:cubicBezTo>
                    <a:pt x="1477" y="1965"/>
                    <a:pt x="1496" y="1965"/>
                    <a:pt x="1516" y="1959"/>
                  </a:cubicBezTo>
                  <a:cubicBezTo>
                    <a:pt x="1615" y="1925"/>
                    <a:pt x="1635" y="1813"/>
                    <a:pt x="1734" y="1813"/>
                  </a:cubicBezTo>
                  <a:cubicBezTo>
                    <a:pt x="1899" y="1813"/>
                    <a:pt x="1985" y="1846"/>
                    <a:pt x="2143" y="1886"/>
                  </a:cubicBezTo>
                  <a:cubicBezTo>
                    <a:pt x="2216" y="1906"/>
                    <a:pt x="2248" y="1932"/>
                    <a:pt x="2321" y="1932"/>
                  </a:cubicBezTo>
                  <a:cubicBezTo>
                    <a:pt x="2354" y="1932"/>
                    <a:pt x="2367" y="1912"/>
                    <a:pt x="2393" y="1912"/>
                  </a:cubicBezTo>
                  <a:cubicBezTo>
                    <a:pt x="2492" y="1912"/>
                    <a:pt x="2532" y="1932"/>
                    <a:pt x="2631" y="1945"/>
                  </a:cubicBezTo>
                  <a:lnTo>
                    <a:pt x="2631" y="1945"/>
                  </a:lnTo>
                  <a:cubicBezTo>
                    <a:pt x="2644" y="1932"/>
                    <a:pt x="2657" y="1925"/>
                    <a:pt x="2664" y="1906"/>
                  </a:cubicBezTo>
                  <a:cubicBezTo>
                    <a:pt x="2684" y="1860"/>
                    <a:pt x="2671" y="1827"/>
                    <a:pt x="2697" y="1780"/>
                  </a:cubicBezTo>
                  <a:cubicBezTo>
                    <a:pt x="2710" y="1754"/>
                    <a:pt x="2750" y="1748"/>
                    <a:pt x="2750" y="1721"/>
                  </a:cubicBezTo>
                  <a:cubicBezTo>
                    <a:pt x="2750" y="1662"/>
                    <a:pt x="2690" y="1655"/>
                    <a:pt x="2651" y="1616"/>
                  </a:cubicBezTo>
                  <a:cubicBezTo>
                    <a:pt x="2690" y="1616"/>
                    <a:pt x="2717" y="1609"/>
                    <a:pt x="2763" y="1602"/>
                  </a:cubicBezTo>
                  <a:cubicBezTo>
                    <a:pt x="2783" y="1596"/>
                    <a:pt x="2789" y="1563"/>
                    <a:pt x="2816" y="1563"/>
                  </a:cubicBezTo>
                  <a:cubicBezTo>
                    <a:pt x="2849" y="1563"/>
                    <a:pt x="2862" y="1583"/>
                    <a:pt x="2895" y="1583"/>
                  </a:cubicBezTo>
                  <a:cubicBezTo>
                    <a:pt x="2921" y="1583"/>
                    <a:pt x="2948" y="1583"/>
                    <a:pt x="2967" y="1569"/>
                  </a:cubicBezTo>
                  <a:lnTo>
                    <a:pt x="2967" y="1569"/>
                  </a:lnTo>
                  <a:cubicBezTo>
                    <a:pt x="2948" y="1510"/>
                    <a:pt x="2928" y="1477"/>
                    <a:pt x="2915" y="1411"/>
                  </a:cubicBezTo>
                  <a:cubicBezTo>
                    <a:pt x="2888" y="1411"/>
                    <a:pt x="2875" y="1405"/>
                    <a:pt x="2842" y="1405"/>
                  </a:cubicBezTo>
                  <a:cubicBezTo>
                    <a:pt x="2829" y="1405"/>
                    <a:pt x="2822" y="1411"/>
                    <a:pt x="2809" y="1411"/>
                  </a:cubicBezTo>
                  <a:cubicBezTo>
                    <a:pt x="2789" y="1411"/>
                    <a:pt x="2776" y="1411"/>
                    <a:pt x="2756" y="1411"/>
                  </a:cubicBezTo>
                  <a:cubicBezTo>
                    <a:pt x="2763" y="1345"/>
                    <a:pt x="2789" y="1312"/>
                    <a:pt x="2789" y="1246"/>
                  </a:cubicBezTo>
                  <a:cubicBezTo>
                    <a:pt x="2789" y="1200"/>
                    <a:pt x="2730" y="1200"/>
                    <a:pt x="2684" y="1180"/>
                  </a:cubicBezTo>
                  <a:cubicBezTo>
                    <a:pt x="2644" y="1154"/>
                    <a:pt x="2618" y="1134"/>
                    <a:pt x="2572" y="1134"/>
                  </a:cubicBezTo>
                  <a:cubicBezTo>
                    <a:pt x="2519" y="1134"/>
                    <a:pt x="2499" y="1154"/>
                    <a:pt x="2446" y="1154"/>
                  </a:cubicBezTo>
                  <a:cubicBezTo>
                    <a:pt x="2440" y="1154"/>
                    <a:pt x="2433" y="1147"/>
                    <a:pt x="2433" y="1147"/>
                  </a:cubicBezTo>
                  <a:cubicBezTo>
                    <a:pt x="2433" y="1101"/>
                    <a:pt x="2440" y="1075"/>
                    <a:pt x="2440" y="1028"/>
                  </a:cubicBezTo>
                  <a:cubicBezTo>
                    <a:pt x="2440" y="969"/>
                    <a:pt x="2446" y="930"/>
                    <a:pt x="2427" y="870"/>
                  </a:cubicBezTo>
                  <a:cubicBezTo>
                    <a:pt x="2407" y="817"/>
                    <a:pt x="2374" y="798"/>
                    <a:pt x="2374" y="745"/>
                  </a:cubicBezTo>
                  <a:cubicBezTo>
                    <a:pt x="2374" y="712"/>
                    <a:pt x="2400" y="699"/>
                    <a:pt x="2413" y="666"/>
                  </a:cubicBezTo>
                  <a:cubicBezTo>
                    <a:pt x="2413" y="653"/>
                    <a:pt x="2407" y="646"/>
                    <a:pt x="2400" y="633"/>
                  </a:cubicBezTo>
                  <a:cubicBezTo>
                    <a:pt x="2400" y="613"/>
                    <a:pt x="2400" y="600"/>
                    <a:pt x="2400" y="580"/>
                  </a:cubicBezTo>
                  <a:cubicBezTo>
                    <a:pt x="2393" y="560"/>
                    <a:pt x="2387" y="541"/>
                    <a:pt x="2387" y="521"/>
                  </a:cubicBezTo>
                  <a:cubicBezTo>
                    <a:pt x="2380" y="488"/>
                    <a:pt x="2374" y="474"/>
                    <a:pt x="2374" y="448"/>
                  </a:cubicBezTo>
                  <a:cubicBezTo>
                    <a:pt x="2367" y="435"/>
                    <a:pt x="2367" y="422"/>
                    <a:pt x="2361" y="409"/>
                  </a:cubicBezTo>
                  <a:cubicBezTo>
                    <a:pt x="2354" y="389"/>
                    <a:pt x="2347" y="382"/>
                    <a:pt x="2341" y="362"/>
                  </a:cubicBezTo>
                  <a:cubicBezTo>
                    <a:pt x="2308" y="329"/>
                    <a:pt x="2268" y="329"/>
                    <a:pt x="2235" y="303"/>
                  </a:cubicBezTo>
                  <a:cubicBezTo>
                    <a:pt x="2202" y="277"/>
                    <a:pt x="2202" y="224"/>
                    <a:pt x="2156" y="224"/>
                  </a:cubicBezTo>
                  <a:cubicBezTo>
                    <a:pt x="2103" y="224"/>
                    <a:pt x="2070" y="244"/>
                    <a:pt x="2018" y="244"/>
                  </a:cubicBezTo>
                  <a:cubicBezTo>
                    <a:pt x="1978" y="244"/>
                    <a:pt x="1958" y="211"/>
                    <a:pt x="1919" y="211"/>
                  </a:cubicBezTo>
                  <a:cubicBezTo>
                    <a:pt x="1886" y="211"/>
                    <a:pt x="1873" y="244"/>
                    <a:pt x="1833" y="244"/>
                  </a:cubicBezTo>
                  <a:cubicBezTo>
                    <a:pt x="1800" y="244"/>
                    <a:pt x="1787" y="204"/>
                    <a:pt x="1767" y="171"/>
                  </a:cubicBezTo>
                  <a:cubicBezTo>
                    <a:pt x="1760" y="151"/>
                    <a:pt x="1760" y="125"/>
                    <a:pt x="1741" y="125"/>
                  </a:cubicBezTo>
                  <a:cubicBezTo>
                    <a:pt x="1701" y="125"/>
                    <a:pt x="1681" y="151"/>
                    <a:pt x="1642" y="151"/>
                  </a:cubicBezTo>
                  <a:cubicBezTo>
                    <a:pt x="1543" y="151"/>
                    <a:pt x="1510" y="19"/>
                    <a:pt x="1411" y="19"/>
                  </a:cubicBezTo>
                  <a:cubicBezTo>
                    <a:pt x="1378" y="19"/>
                    <a:pt x="1364" y="19"/>
                    <a:pt x="1338" y="19"/>
                  </a:cubicBezTo>
                  <a:cubicBezTo>
                    <a:pt x="1299" y="19"/>
                    <a:pt x="1279" y="0"/>
                    <a:pt x="1239" y="0"/>
                  </a:cubicBezTo>
                  <a:cubicBezTo>
                    <a:pt x="1206" y="0"/>
                    <a:pt x="1193" y="0"/>
                    <a:pt x="1160" y="0"/>
                  </a:cubicBezTo>
                  <a:cubicBezTo>
                    <a:pt x="1127" y="0"/>
                    <a:pt x="1120" y="46"/>
                    <a:pt x="1088" y="46"/>
                  </a:cubicBezTo>
                  <a:cubicBezTo>
                    <a:pt x="1061" y="46"/>
                    <a:pt x="1055" y="26"/>
                    <a:pt x="1028" y="26"/>
                  </a:cubicBezTo>
                  <a:cubicBezTo>
                    <a:pt x="989" y="26"/>
                    <a:pt x="969" y="26"/>
                    <a:pt x="929" y="26"/>
                  </a:cubicBezTo>
                  <a:cubicBezTo>
                    <a:pt x="738" y="6"/>
                    <a:pt x="738" y="6"/>
                    <a:pt x="738" y="6"/>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5" name="Freeform 42">
              <a:extLst>
                <a:ext uri="{FF2B5EF4-FFF2-40B4-BE49-F238E27FC236}">
                  <a16:creationId xmlns:a16="http://schemas.microsoft.com/office/drawing/2014/main" id="{B0AB71BB-7D0E-423C-BDDF-5962A1B7E7EA}"/>
                </a:ext>
              </a:extLst>
            </p:cNvPr>
            <p:cNvSpPr>
              <a:spLocks noChangeArrowheads="1"/>
            </p:cNvSpPr>
            <p:nvPr/>
          </p:nvSpPr>
          <p:spPr bwMode="auto">
            <a:xfrm>
              <a:off x="6972641" y="8018457"/>
              <a:ext cx="1484216" cy="1047750"/>
            </a:xfrm>
            <a:custGeom>
              <a:avLst/>
              <a:gdLst>
                <a:gd name="T0" fmla="*/ 1154 w 4123"/>
                <a:gd name="T1" fmla="*/ 66 h 2909"/>
                <a:gd name="T2" fmla="*/ 1062 w 4123"/>
                <a:gd name="T3" fmla="*/ 198 h 2909"/>
                <a:gd name="T4" fmla="*/ 963 w 4123"/>
                <a:gd name="T5" fmla="*/ 257 h 2909"/>
                <a:gd name="T6" fmla="*/ 851 w 4123"/>
                <a:gd name="T7" fmla="*/ 356 h 2909"/>
                <a:gd name="T8" fmla="*/ 785 w 4123"/>
                <a:gd name="T9" fmla="*/ 501 h 2909"/>
                <a:gd name="T10" fmla="*/ 673 w 4123"/>
                <a:gd name="T11" fmla="*/ 620 h 2909"/>
                <a:gd name="T12" fmla="*/ 455 w 4123"/>
                <a:gd name="T13" fmla="*/ 1029 h 2909"/>
                <a:gd name="T14" fmla="*/ 152 w 4123"/>
                <a:gd name="T15" fmla="*/ 1213 h 2909"/>
                <a:gd name="T16" fmla="*/ 0 w 4123"/>
                <a:gd name="T17" fmla="*/ 1345 h 2909"/>
                <a:gd name="T18" fmla="*/ 290 w 4123"/>
                <a:gd name="T19" fmla="*/ 1365 h 2909"/>
                <a:gd name="T20" fmla="*/ 422 w 4123"/>
                <a:gd name="T21" fmla="*/ 1339 h 2909"/>
                <a:gd name="T22" fmla="*/ 600 w 4123"/>
                <a:gd name="T23" fmla="*/ 1358 h 2909"/>
                <a:gd name="T24" fmla="*/ 904 w 4123"/>
                <a:gd name="T25" fmla="*/ 1490 h 2909"/>
                <a:gd name="T26" fmla="*/ 1029 w 4123"/>
                <a:gd name="T27" fmla="*/ 1510 h 2909"/>
                <a:gd name="T28" fmla="*/ 1181 w 4123"/>
                <a:gd name="T29" fmla="*/ 1550 h 2909"/>
                <a:gd name="T30" fmla="*/ 1418 w 4123"/>
                <a:gd name="T31" fmla="*/ 1563 h 2909"/>
                <a:gd name="T32" fmla="*/ 1603 w 4123"/>
                <a:gd name="T33" fmla="*/ 1701 h 2909"/>
                <a:gd name="T34" fmla="*/ 1636 w 4123"/>
                <a:gd name="T35" fmla="*/ 1787 h 2909"/>
                <a:gd name="T36" fmla="*/ 1662 w 4123"/>
                <a:gd name="T37" fmla="*/ 1919 h 2909"/>
                <a:gd name="T38" fmla="*/ 1675 w 4123"/>
                <a:gd name="T39" fmla="*/ 2005 h 2909"/>
                <a:gd name="T40" fmla="*/ 1689 w 4123"/>
                <a:gd name="T41" fmla="*/ 2209 h 2909"/>
                <a:gd name="T42" fmla="*/ 1695 w 4123"/>
                <a:gd name="T43" fmla="*/ 2486 h 2909"/>
                <a:gd name="T44" fmla="*/ 1834 w 4123"/>
                <a:gd name="T45" fmla="*/ 2473 h 2909"/>
                <a:gd name="T46" fmla="*/ 2051 w 4123"/>
                <a:gd name="T47" fmla="*/ 2585 h 2909"/>
                <a:gd name="T48" fmla="*/ 2071 w 4123"/>
                <a:gd name="T49" fmla="*/ 2750 h 2909"/>
                <a:gd name="T50" fmla="*/ 2177 w 4123"/>
                <a:gd name="T51" fmla="*/ 2750 h 2909"/>
                <a:gd name="T52" fmla="*/ 2229 w 4123"/>
                <a:gd name="T53" fmla="*/ 2908 h 2909"/>
                <a:gd name="T54" fmla="*/ 2249 w 4123"/>
                <a:gd name="T55" fmla="*/ 2796 h 2909"/>
                <a:gd name="T56" fmla="*/ 2645 w 4123"/>
                <a:gd name="T57" fmla="*/ 2546 h 2909"/>
                <a:gd name="T58" fmla="*/ 3054 w 4123"/>
                <a:gd name="T59" fmla="*/ 2288 h 2909"/>
                <a:gd name="T60" fmla="*/ 3219 w 4123"/>
                <a:gd name="T61" fmla="*/ 2229 h 2909"/>
                <a:gd name="T62" fmla="*/ 3469 w 4123"/>
                <a:gd name="T63" fmla="*/ 2229 h 2909"/>
                <a:gd name="T64" fmla="*/ 3595 w 4123"/>
                <a:gd name="T65" fmla="*/ 2143 h 2909"/>
                <a:gd name="T66" fmla="*/ 3753 w 4123"/>
                <a:gd name="T67" fmla="*/ 2077 h 2909"/>
                <a:gd name="T68" fmla="*/ 3832 w 4123"/>
                <a:gd name="T69" fmla="*/ 2077 h 2909"/>
                <a:gd name="T70" fmla="*/ 3826 w 4123"/>
                <a:gd name="T71" fmla="*/ 2064 h 2909"/>
                <a:gd name="T72" fmla="*/ 3878 w 4123"/>
                <a:gd name="T73" fmla="*/ 1893 h 2909"/>
                <a:gd name="T74" fmla="*/ 4122 w 4123"/>
                <a:gd name="T75" fmla="*/ 1781 h 2909"/>
                <a:gd name="T76" fmla="*/ 4056 w 4123"/>
                <a:gd name="T77" fmla="*/ 1715 h 2909"/>
                <a:gd name="T78" fmla="*/ 3892 w 4123"/>
                <a:gd name="T79" fmla="*/ 1682 h 2909"/>
                <a:gd name="T80" fmla="*/ 3924 w 4123"/>
                <a:gd name="T81" fmla="*/ 1563 h 2909"/>
                <a:gd name="T82" fmla="*/ 3694 w 4123"/>
                <a:gd name="T83" fmla="*/ 1550 h 2909"/>
                <a:gd name="T84" fmla="*/ 3469 w 4123"/>
                <a:gd name="T85" fmla="*/ 1589 h 2909"/>
                <a:gd name="T86" fmla="*/ 3311 w 4123"/>
                <a:gd name="T87" fmla="*/ 1701 h 2909"/>
                <a:gd name="T88" fmla="*/ 3140 w 4123"/>
                <a:gd name="T89" fmla="*/ 1523 h 2909"/>
                <a:gd name="T90" fmla="*/ 3034 w 4123"/>
                <a:gd name="T91" fmla="*/ 1391 h 2909"/>
                <a:gd name="T92" fmla="*/ 3133 w 4123"/>
                <a:gd name="T93" fmla="*/ 936 h 2909"/>
                <a:gd name="T94" fmla="*/ 2902 w 4123"/>
                <a:gd name="T95" fmla="*/ 811 h 2909"/>
                <a:gd name="T96" fmla="*/ 2902 w 4123"/>
                <a:gd name="T97" fmla="*/ 488 h 2909"/>
                <a:gd name="T98" fmla="*/ 2882 w 4123"/>
                <a:gd name="T99" fmla="*/ 343 h 2909"/>
                <a:gd name="T100" fmla="*/ 2665 w 4123"/>
                <a:gd name="T101" fmla="*/ 224 h 2909"/>
                <a:gd name="T102" fmla="*/ 2493 w 4123"/>
                <a:gd name="T103" fmla="*/ 257 h 2909"/>
                <a:gd name="T104" fmla="*/ 2071 w 4123"/>
                <a:gd name="T105" fmla="*/ 336 h 2909"/>
                <a:gd name="T106" fmla="*/ 1933 w 4123"/>
                <a:gd name="T107" fmla="*/ 310 h 2909"/>
                <a:gd name="T108" fmla="*/ 1880 w 4123"/>
                <a:gd name="T109" fmla="*/ 244 h 2909"/>
                <a:gd name="T110" fmla="*/ 1853 w 4123"/>
                <a:gd name="T111" fmla="*/ 72 h 2909"/>
                <a:gd name="T112" fmla="*/ 1682 w 4123"/>
                <a:gd name="T113" fmla="*/ 53 h 2909"/>
                <a:gd name="T114" fmla="*/ 1339 w 4123"/>
                <a:gd name="T115" fmla="*/ 26 h 2909"/>
                <a:gd name="T116" fmla="*/ 1154 w 4123"/>
                <a:gd name="T117" fmla="*/ 66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23" h="2909">
                  <a:moveTo>
                    <a:pt x="1154" y="66"/>
                  </a:moveTo>
                  <a:lnTo>
                    <a:pt x="1154" y="66"/>
                  </a:lnTo>
                  <a:cubicBezTo>
                    <a:pt x="1148" y="92"/>
                    <a:pt x="1128" y="105"/>
                    <a:pt x="1108" y="132"/>
                  </a:cubicBezTo>
                  <a:cubicBezTo>
                    <a:pt x="1088" y="158"/>
                    <a:pt x="1088" y="178"/>
                    <a:pt x="1062" y="198"/>
                  </a:cubicBezTo>
                  <a:cubicBezTo>
                    <a:pt x="1042" y="204"/>
                    <a:pt x="1036" y="211"/>
                    <a:pt x="1016" y="217"/>
                  </a:cubicBezTo>
                  <a:cubicBezTo>
                    <a:pt x="996" y="231"/>
                    <a:pt x="989" y="244"/>
                    <a:pt x="963" y="257"/>
                  </a:cubicBezTo>
                  <a:cubicBezTo>
                    <a:pt x="943" y="264"/>
                    <a:pt x="930" y="257"/>
                    <a:pt x="910" y="270"/>
                  </a:cubicBezTo>
                  <a:cubicBezTo>
                    <a:pt x="871" y="283"/>
                    <a:pt x="864" y="316"/>
                    <a:pt x="851" y="356"/>
                  </a:cubicBezTo>
                  <a:cubicBezTo>
                    <a:pt x="831" y="402"/>
                    <a:pt x="824" y="428"/>
                    <a:pt x="805" y="475"/>
                  </a:cubicBezTo>
                  <a:cubicBezTo>
                    <a:pt x="798" y="488"/>
                    <a:pt x="792" y="494"/>
                    <a:pt x="785" y="501"/>
                  </a:cubicBezTo>
                  <a:cubicBezTo>
                    <a:pt x="772" y="521"/>
                    <a:pt x="772" y="527"/>
                    <a:pt x="758" y="547"/>
                  </a:cubicBezTo>
                  <a:cubicBezTo>
                    <a:pt x="725" y="573"/>
                    <a:pt x="693" y="587"/>
                    <a:pt x="673" y="620"/>
                  </a:cubicBezTo>
                  <a:cubicBezTo>
                    <a:pt x="633" y="686"/>
                    <a:pt x="646" y="732"/>
                    <a:pt x="640" y="804"/>
                  </a:cubicBezTo>
                  <a:cubicBezTo>
                    <a:pt x="620" y="916"/>
                    <a:pt x="501" y="930"/>
                    <a:pt x="455" y="1029"/>
                  </a:cubicBezTo>
                  <a:cubicBezTo>
                    <a:pt x="415" y="1101"/>
                    <a:pt x="389" y="1147"/>
                    <a:pt x="317" y="1180"/>
                  </a:cubicBezTo>
                  <a:cubicBezTo>
                    <a:pt x="257" y="1207"/>
                    <a:pt x="211" y="1194"/>
                    <a:pt x="152" y="1213"/>
                  </a:cubicBezTo>
                  <a:cubicBezTo>
                    <a:pt x="79" y="1246"/>
                    <a:pt x="46" y="1286"/>
                    <a:pt x="0" y="1345"/>
                  </a:cubicBezTo>
                  <a:lnTo>
                    <a:pt x="0" y="1345"/>
                  </a:lnTo>
                  <a:cubicBezTo>
                    <a:pt x="191" y="1365"/>
                    <a:pt x="191" y="1365"/>
                    <a:pt x="191" y="1365"/>
                  </a:cubicBezTo>
                  <a:cubicBezTo>
                    <a:pt x="231" y="1365"/>
                    <a:pt x="251" y="1365"/>
                    <a:pt x="290" y="1365"/>
                  </a:cubicBezTo>
                  <a:cubicBezTo>
                    <a:pt x="317" y="1365"/>
                    <a:pt x="323" y="1385"/>
                    <a:pt x="350" y="1385"/>
                  </a:cubicBezTo>
                  <a:cubicBezTo>
                    <a:pt x="382" y="1385"/>
                    <a:pt x="389" y="1339"/>
                    <a:pt x="422" y="1339"/>
                  </a:cubicBezTo>
                  <a:cubicBezTo>
                    <a:pt x="455" y="1339"/>
                    <a:pt x="468" y="1339"/>
                    <a:pt x="501" y="1339"/>
                  </a:cubicBezTo>
                  <a:cubicBezTo>
                    <a:pt x="541" y="1339"/>
                    <a:pt x="561" y="1358"/>
                    <a:pt x="600" y="1358"/>
                  </a:cubicBezTo>
                  <a:cubicBezTo>
                    <a:pt x="626" y="1358"/>
                    <a:pt x="640" y="1358"/>
                    <a:pt x="673" y="1358"/>
                  </a:cubicBezTo>
                  <a:cubicBezTo>
                    <a:pt x="772" y="1358"/>
                    <a:pt x="805" y="1490"/>
                    <a:pt x="904" y="1490"/>
                  </a:cubicBezTo>
                  <a:cubicBezTo>
                    <a:pt x="943" y="1490"/>
                    <a:pt x="963" y="1464"/>
                    <a:pt x="1003" y="1464"/>
                  </a:cubicBezTo>
                  <a:cubicBezTo>
                    <a:pt x="1022" y="1464"/>
                    <a:pt x="1022" y="1490"/>
                    <a:pt x="1029" y="1510"/>
                  </a:cubicBezTo>
                  <a:cubicBezTo>
                    <a:pt x="1049" y="1543"/>
                    <a:pt x="1062" y="1583"/>
                    <a:pt x="1095" y="1583"/>
                  </a:cubicBezTo>
                  <a:cubicBezTo>
                    <a:pt x="1135" y="1583"/>
                    <a:pt x="1148" y="1550"/>
                    <a:pt x="1181" y="1550"/>
                  </a:cubicBezTo>
                  <a:cubicBezTo>
                    <a:pt x="1220" y="1550"/>
                    <a:pt x="1240" y="1583"/>
                    <a:pt x="1280" y="1583"/>
                  </a:cubicBezTo>
                  <a:cubicBezTo>
                    <a:pt x="1332" y="1583"/>
                    <a:pt x="1365" y="1563"/>
                    <a:pt x="1418" y="1563"/>
                  </a:cubicBezTo>
                  <a:cubicBezTo>
                    <a:pt x="1464" y="1563"/>
                    <a:pt x="1464" y="1616"/>
                    <a:pt x="1497" y="1642"/>
                  </a:cubicBezTo>
                  <a:cubicBezTo>
                    <a:pt x="1530" y="1668"/>
                    <a:pt x="1570" y="1668"/>
                    <a:pt x="1603" y="1701"/>
                  </a:cubicBezTo>
                  <a:cubicBezTo>
                    <a:pt x="1609" y="1721"/>
                    <a:pt x="1616" y="1728"/>
                    <a:pt x="1623" y="1748"/>
                  </a:cubicBezTo>
                  <a:cubicBezTo>
                    <a:pt x="1629" y="1761"/>
                    <a:pt x="1629" y="1774"/>
                    <a:pt x="1636" y="1787"/>
                  </a:cubicBezTo>
                  <a:cubicBezTo>
                    <a:pt x="1636" y="1813"/>
                    <a:pt x="1642" y="1827"/>
                    <a:pt x="1649" y="1860"/>
                  </a:cubicBezTo>
                  <a:cubicBezTo>
                    <a:pt x="1649" y="1880"/>
                    <a:pt x="1655" y="1899"/>
                    <a:pt x="1662" y="1919"/>
                  </a:cubicBezTo>
                  <a:cubicBezTo>
                    <a:pt x="1662" y="1939"/>
                    <a:pt x="1662" y="1952"/>
                    <a:pt x="1662" y="1972"/>
                  </a:cubicBezTo>
                  <a:cubicBezTo>
                    <a:pt x="1669" y="1985"/>
                    <a:pt x="1675" y="1992"/>
                    <a:pt x="1675" y="2005"/>
                  </a:cubicBezTo>
                  <a:cubicBezTo>
                    <a:pt x="1662" y="2038"/>
                    <a:pt x="1636" y="2051"/>
                    <a:pt x="1636" y="2084"/>
                  </a:cubicBezTo>
                  <a:cubicBezTo>
                    <a:pt x="1636" y="2137"/>
                    <a:pt x="1669" y="2156"/>
                    <a:pt x="1689" y="2209"/>
                  </a:cubicBezTo>
                  <a:cubicBezTo>
                    <a:pt x="1708" y="2269"/>
                    <a:pt x="1702" y="2308"/>
                    <a:pt x="1702" y="2367"/>
                  </a:cubicBezTo>
                  <a:cubicBezTo>
                    <a:pt x="1702" y="2414"/>
                    <a:pt x="1695" y="2440"/>
                    <a:pt x="1695" y="2486"/>
                  </a:cubicBezTo>
                  <a:cubicBezTo>
                    <a:pt x="1695" y="2486"/>
                    <a:pt x="1702" y="2493"/>
                    <a:pt x="1708" y="2493"/>
                  </a:cubicBezTo>
                  <a:cubicBezTo>
                    <a:pt x="1761" y="2493"/>
                    <a:pt x="1781" y="2473"/>
                    <a:pt x="1834" y="2473"/>
                  </a:cubicBezTo>
                  <a:cubicBezTo>
                    <a:pt x="1880" y="2473"/>
                    <a:pt x="1906" y="2493"/>
                    <a:pt x="1946" y="2519"/>
                  </a:cubicBezTo>
                  <a:cubicBezTo>
                    <a:pt x="1992" y="2539"/>
                    <a:pt x="2051" y="2539"/>
                    <a:pt x="2051" y="2585"/>
                  </a:cubicBezTo>
                  <a:cubicBezTo>
                    <a:pt x="2051" y="2651"/>
                    <a:pt x="2025" y="2684"/>
                    <a:pt x="2018" y="2750"/>
                  </a:cubicBezTo>
                  <a:cubicBezTo>
                    <a:pt x="2038" y="2750"/>
                    <a:pt x="2051" y="2750"/>
                    <a:pt x="2071" y="2750"/>
                  </a:cubicBezTo>
                  <a:cubicBezTo>
                    <a:pt x="2084" y="2750"/>
                    <a:pt x="2091" y="2744"/>
                    <a:pt x="2104" y="2744"/>
                  </a:cubicBezTo>
                  <a:cubicBezTo>
                    <a:pt x="2137" y="2744"/>
                    <a:pt x="2150" y="2750"/>
                    <a:pt x="2177" y="2750"/>
                  </a:cubicBezTo>
                  <a:cubicBezTo>
                    <a:pt x="2190" y="2816"/>
                    <a:pt x="2210" y="2849"/>
                    <a:pt x="2229" y="2908"/>
                  </a:cubicBezTo>
                  <a:lnTo>
                    <a:pt x="2229" y="2908"/>
                  </a:lnTo>
                  <a:cubicBezTo>
                    <a:pt x="2256" y="2902"/>
                    <a:pt x="2269" y="2882"/>
                    <a:pt x="2269" y="2856"/>
                  </a:cubicBezTo>
                  <a:cubicBezTo>
                    <a:pt x="2269" y="2829"/>
                    <a:pt x="2262" y="2816"/>
                    <a:pt x="2249" y="2796"/>
                  </a:cubicBezTo>
                  <a:cubicBezTo>
                    <a:pt x="2308" y="2790"/>
                    <a:pt x="2322" y="2744"/>
                    <a:pt x="2368" y="2710"/>
                  </a:cubicBezTo>
                  <a:cubicBezTo>
                    <a:pt x="2473" y="2645"/>
                    <a:pt x="2533" y="2605"/>
                    <a:pt x="2645" y="2546"/>
                  </a:cubicBezTo>
                  <a:cubicBezTo>
                    <a:pt x="2770" y="2473"/>
                    <a:pt x="2823" y="2394"/>
                    <a:pt x="2955" y="2341"/>
                  </a:cubicBezTo>
                  <a:cubicBezTo>
                    <a:pt x="2994" y="2321"/>
                    <a:pt x="3008" y="2288"/>
                    <a:pt x="3054" y="2288"/>
                  </a:cubicBezTo>
                  <a:cubicBezTo>
                    <a:pt x="3067" y="2288"/>
                    <a:pt x="3074" y="2295"/>
                    <a:pt x="3093" y="2295"/>
                  </a:cubicBezTo>
                  <a:cubicBezTo>
                    <a:pt x="3146" y="2295"/>
                    <a:pt x="3173" y="2255"/>
                    <a:pt x="3219" y="2229"/>
                  </a:cubicBezTo>
                  <a:cubicBezTo>
                    <a:pt x="3265" y="2196"/>
                    <a:pt x="3298" y="2190"/>
                    <a:pt x="3351" y="2190"/>
                  </a:cubicBezTo>
                  <a:cubicBezTo>
                    <a:pt x="3397" y="2190"/>
                    <a:pt x="3417" y="2229"/>
                    <a:pt x="3469" y="2229"/>
                  </a:cubicBezTo>
                  <a:cubicBezTo>
                    <a:pt x="3502" y="2229"/>
                    <a:pt x="3522" y="2236"/>
                    <a:pt x="3549" y="2216"/>
                  </a:cubicBezTo>
                  <a:cubicBezTo>
                    <a:pt x="3575" y="2190"/>
                    <a:pt x="3575" y="2163"/>
                    <a:pt x="3595" y="2143"/>
                  </a:cubicBezTo>
                  <a:cubicBezTo>
                    <a:pt x="3634" y="2110"/>
                    <a:pt x="3667" y="2104"/>
                    <a:pt x="3720" y="2091"/>
                  </a:cubicBezTo>
                  <a:cubicBezTo>
                    <a:pt x="3733" y="2091"/>
                    <a:pt x="3740" y="2077"/>
                    <a:pt x="3753" y="2077"/>
                  </a:cubicBezTo>
                  <a:cubicBezTo>
                    <a:pt x="3779" y="2077"/>
                    <a:pt x="3793" y="2077"/>
                    <a:pt x="3819" y="2077"/>
                  </a:cubicBezTo>
                  <a:cubicBezTo>
                    <a:pt x="3826" y="2077"/>
                    <a:pt x="3826" y="2077"/>
                    <a:pt x="3832" y="2077"/>
                  </a:cubicBezTo>
                  <a:lnTo>
                    <a:pt x="3832" y="2077"/>
                  </a:lnTo>
                  <a:cubicBezTo>
                    <a:pt x="3832" y="2071"/>
                    <a:pt x="3826" y="2071"/>
                    <a:pt x="3826" y="2064"/>
                  </a:cubicBezTo>
                  <a:cubicBezTo>
                    <a:pt x="3826" y="2031"/>
                    <a:pt x="3839" y="2005"/>
                    <a:pt x="3845" y="1972"/>
                  </a:cubicBezTo>
                  <a:cubicBezTo>
                    <a:pt x="3852" y="1939"/>
                    <a:pt x="3852" y="1912"/>
                    <a:pt x="3878" y="1893"/>
                  </a:cubicBezTo>
                  <a:cubicBezTo>
                    <a:pt x="3958" y="1833"/>
                    <a:pt x="4023" y="1813"/>
                    <a:pt x="4122" y="1813"/>
                  </a:cubicBezTo>
                  <a:cubicBezTo>
                    <a:pt x="4122" y="1800"/>
                    <a:pt x="4122" y="1794"/>
                    <a:pt x="4122" y="1781"/>
                  </a:cubicBezTo>
                  <a:cubicBezTo>
                    <a:pt x="4122" y="1761"/>
                    <a:pt x="4109" y="1754"/>
                    <a:pt x="4096" y="1741"/>
                  </a:cubicBezTo>
                  <a:cubicBezTo>
                    <a:pt x="4083" y="1728"/>
                    <a:pt x="4076" y="1715"/>
                    <a:pt x="4056" y="1715"/>
                  </a:cubicBezTo>
                  <a:cubicBezTo>
                    <a:pt x="4030" y="1715"/>
                    <a:pt x="4017" y="1715"/>
                    <a:pt x="3991" y="1715"/>
                  </a:cubicBezTo>
                  <a:cubicBezTo>
                    <a:pt x="3951" y="1715"/>
                    <a:pt x="3892" y="1721"/>
                    <a:pt x="3892" y="1682"/>
                  </a:cubicBezTo>
                  <a:cubicBezTo>
                    <a:pt x="3892" y="1636"/>
                    <a:pt x="3905" y="1602"/>
                    <a:pt x="3924" y="1563"/>
                  </a:cubicBezTo>
                  <a:lnTo>
                    <a:pt x="3924" y="1563"/>
                  </a:lnTo>
                  <a:cubicBezTo>
                    <a:pt x="3878" y="1563"/>
                    <a:pt x="3839" y="1550"/>
                    <a:pt x="3793" y="1550"/>
                  </a:cubicBezTo>
                  <a:cubicBezTo>
                    <a:pt x="3753" y="1550"/>
                    <a:pt x="3733" y="1550"/>
                    <a:pt x="3694" y="1550"/>
                  </a:cubicBezTo>
                  <a:cubicBezTo>
                    <a:pt x="3628" y="1550"/>
                    <a:pt x="3595" y="1596"/>
                    <a:pt x="3529" y="1596"/>
                  </a:cubicBezTo>
                  <a:cubicBezTo>
                    <a:pt x="3502" y="1596"/>
                    <a:pt x="3489" y="1596"/>
                    <a:pt x="3469" y="1589"/>
                  </a:cubicBezTo>
                  <a:cubicBezTo>
                    <a:pt x="3463" y="1583"/>
                    <a:pt x="3456" y="1563"/>
                    <a:pt x="3450" y="1563"/>
                  </a:cubicBezTo>
                  <a:cubicBezTo>
                    <a:pt x="3370" y="1563"/>
                    <a:pt x="3384" y="1701"/>
                    <a:pt x="3311" y="1701"/>
                  </a:cubicBezTo>
                  <a:cubicBezTo>
                    <a:pt x="3238" y="1701"/>
                    <a:pt x="3140" y="1682"/>
                    <a:pt x="3140" y="1609"/>
                  </a:cubicBezTo>
                  <a:cubicBezTo>
                    <a:pt x="3140" y="1576"/>
                    <a:pt x="3140" y="1556"/>
                    <a:pt x="3140" y="1523"/>
                  </a:cubicBezTo>
                  <a:cubicBezTo>
                    <a:pt x="3140" y="1490"/>
                    <a:pt x="3133" y="1457"/>
                    <a:pt x="3100" y="1438"/>
                  </a:cubicBezTo>
                  <a:cubicBezTo>
                    <a:pt x="3074" y="1424"/>
                    <a:pt x="3047" y="1418"/>
                    <a:pt x="3034" y="1391"/>
                  </a:cubicBezTo>
                  <a:cubicBezTo>
                    <a:pt x="3166" y="1055"/>
                    <a:pt x="3166" y="1055"/>
                    <a:pt x="3166" y="1055"/>
                  </a:cubicBezTo>
                  <a:cubicBezTo>
                    <a:pt x="3159" y="1009"/>
                    <a:pt x="3166" y="969"/>
                    <a:pt x="3133" y="936"/>
                  </a:cubicBezTo>
                  <a:cubicBezTo>
                    <a:pt x="3100" y="897"/>
                    <a:pt x="3054" y="916"/>
                    <a:pt x="3001" y="910"/>
                  </a:cubicBezTo>
                  <a:cubicBezTo>
                    <a:pt x="2948" y="903"/>
                    <a:pt x="2929" y="864"/>
                    <a:pt x="2902" y="811"/>
                  </a:cubicBezTo>
                  <a:cubicBezTo>
                    <a:pt x="2889" y="758"/>
                    <a:pt x="2876" y="725"/>
                    <a:pt x="2876" y="666"/>
                  </a:cubicBezTo>
                  <a:cubicBezTo>
                    <a:pt x="2876" y="600"/>
                    <a:pt x="2902" y="560"/>
                    <a:pt x="2902" y="488"/>
                  </a:cubicBezTo>
                  <a:cubicBezTo>
                    <a:pt x="2902" y="468"/>
                    <a:pt x="2882" y="455"/>
                    <a:pt x="2882" y="435"/>
                  </a:cubicBezTo>
                  <a:cubicBezTo>
                    <a:pt x="2882" y="396"/>
                    <a:pt x="2882" y="382"/>
                    <a:pt x="2882" y="343"/>
                  </a:cubicBezTo>
                  <a:cubicBezTo>
                    <a:pt x="2882" y="277"/>
                    <a:pt x="2836" y="211"/>
                    <a:pt x="2770" y="211"/>
                  </a:cubicBezTo>
                  <a:cubicBezTo>
                    <a:pt x="2731" y="211"/>
                    <a:pt x="2704" y="224"/>
                    <a:pt x="2665" y="224"/>
                  </a:cubicBezTo>
                  <a:cubicBezTo>
                    <a:pt x="2638" y="224"/>
                    <a:pt x="2625" y="211"/>
                    <a:pt x="2599" y="211"/>
                  </a:cubicBezTo>
                  <a:cubicBezTo>
                    <a:pt x="2552" y="211"/>
                    <a:pt x="2539" y="257"/>
                    <a:pt x="2493" y="257"/>
                  </a:cubicBezTo>
                  <a:cubicBezTo>
                    <a:pt x="2454" y="257"/>
                    <a:pt x="2427" y="244"/>
                    <a:pt x="2388" y="244"/>
                  </a:cubicBezTo>
                  <a:cubicBezTo>
                    <a:pt x="2262" y="244"/>
                    <a:pt x="2183" y="270"/>
                    <a:pt x="2071" y="336"/>
                  </a:cubicBezTo>
                  <a:cubicBezTo>
                    <a:pt x="2058" y="303"/>
                    <a:pt x="2051" y="264"/>
                    <a:pt x="2012" y="264"/>
                  </a:cubicBezTo>
                  <a:cubicBezTo>
                    <a:pt x="1979" y="264"/>
                    <a:pt x="1966" y="310"/>
                    <a:pt x="1933" y="310"/>
                  </a:cubicBezTo>
                  <a:cubicBezTo>
                    <a:pt x="1913" y="310"/>
                    <a:pt x="1906" y="290"/>
                    <a:pt x="1900" y="277"/>
                  </a:cubicBezTo>
                  <a:cubicBezTo>
                    <a:pt x="1893" y="264"/>
                    <a:pt x="1880" y="257"/>
                    <a:pt x="1880" y="244"/>
                  </a:cubicBezTo>
                  <a:cubicBezTo>
                    <a:pt x="1880" y="204"/>
                    <a:pt x="1900" y="185"/>
                    <a:pt x="1900" y="145"/>
                  </a:cubicBezTo>
                  <a:cubicBezTo>
                    <a:pt x="1900" y="112"/>
                    <a:pt x="1880" y="86"/>
                    <a:pt x="1853" y="72"/>
                  </a:cubicBezTo>
                  <a:cubicBezTo>
                    <a:pt x="1834" y="72"/>
                    <a:pt x="1821" y="66"/>
                    <a:pt x="1801" y="59"/>
                  </a:cubicBezTo>
                  <a:cubicBezTo>
                    <a:pt x="1754" y="53"/>
                    <a:pt x="1728" y="53"/>
                    <a:pt x="1682" y="53"/>
                  </a:cubicBezTo>
                  <a:cubicBezTo>
                    <a:pt x="1609" y="53"/>
                    <a:pt x="1570" y="59"/>
                    <a:pt x="1497" y="59"/>
                  </a:cubicBezTo>
                  <a:cubicBezTo>
                    <a:pt x="1438" y="53"/>
                    <a:pt x="1398" y="53"/>
                    <a:pt x="1339" y="26"/>
                  </a:cubicBezTo>
                  <a:cubicBezTo>
                    <a:pt x="1319" y="13"/>
                    <a:pt x="1299" y="0"/>
                    <a:pt x="1273" y="0"/>
                  </a:cubicBezTo>
                  <a:cubicBezTo>
                    <a:pt x="1220" y="0"/>
                    <a:pt x="1187" y="26"/>
                    <a:pt x="1154" y="66"/>
                  </a:cubicBezTo>
                </a:path>
              </a:pathLst>
            </a:custGeom>
            <a:solidFill>
              <a:schemeClr val="accent3">
                <a:lumMod val="7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6" name="Freeform 43">
              <a:extLst>
                <a:ext uri="{FF2B5EF4-FFF2-40B4-BE49-F238E27FC236}">
                  <a16:creationId xmlns:a16="http://schemas.microsoft.com/office/drawing/2014/main" id="{758F94E1-6D3F-4999-93E9-1D979B847B77}"/>
                </a:ext>
              </a:extLst>
            </p:cNvPr>
            <p:cNvSpPr>
              <a:spLocks noChangeArrowheads="1"/>
            </p:cNvSpPr>
            <p:nvPr/>
          </p:nvSpPr>
          <p:spPr bwMode="auto">
            <a:xfrm>
              <a:off x="6150369" y="7512044"/>
              <a:ext cx="1258806" cy="1277938"/>
            </a:xfrm>
            <a:custGeom>
              <a:avLst/>
              <a:gdLst>
                <a:gd name="T0" fmla="*/ 3495 w 3496"/>
                <a:gd name="T1" fmla="*/ 1213 h 3549"/>
                <a:gd name="T2" fmla="*/ 3435 w 3496"/>
                <a:gd name="T3" fmla="*/ 1471 h 3549"/>
                <a:gd name="T4" fmla="*/ 3389 w 3496"/>
                <a:gd name="T5" fmla="*/ 1537 h 3549"/>
                <a:gd name="T6" fmla="*/ 3297 w 3496"/>
                <a:gd name="T7" fmla="*/ 1622 h 3549"/>
                <a:gd name="T8" fmla="*/ 3191 w 3496"/>
                <a:gd name="T9" fmla="*/ 1675 h 3549"/>
                <a:gd name="T10" fmla="*/ 3086 w 3496"/>
                <a:gd name="T11" fmla="*/ 1880 h 3549"/>
                <a:gd name="T12" fmla="*/ 3039 w 3496"/>
                <a:gd name="T13" fmla="*/ 1952 h 3549"/>
                <a:gd name="T14" fmla="*/ 2921 w 3496"/>
                <a:gd name="T15" fmla="*/ 2209 h 3549"/>
                <a:gd name="T16" fmla="*/ 2598 w 3496"/>
                <a:gd name="T17" fmla="*/ 2585 h 3549"/>
                <a:gd name="T18" fmla="*/ 2281 w 3496"/>
                <a:gd name="T19" fmla="*/ 2750 h 3549"/>
                <a:gd name="T20" fmla="*/ 2024 w 3496"/>
                <a:gd name="T21" fmla="*/ 3021 h 3549"/>
                <a:gd name="T22" fmla="*/ 1853 w 3496"/>
                <a:gd name="T23" fmla="*/ 3245 h 3549"/>
                <a:gd name="T24" fmla="*/ 1702 w 3496"/>
                <a:gd name="T25" fmla="*/ 3456 h 3549"/>
                <a:gd name="T26" fmla="*/ 1682 w 3496"/>
                <a:gd name="T27" fmla="*/ 3548 h 3549"/>
                <a:gd name="T28" fmla="*/ 1510 w 3496"/>
                <a:gd name="T29" fmla="*/ 3377 h 3549"/>
                <a:gd name="T30" fmla="*/ 1392 w 3496"/>
                <a:gd name="T31" fmla="*/ 3410 h 3549"/>
                <a:gd name="T32" fmla="*/ 1075 w 3496"/>
                <a:gd name="T33" fmla="*/ 3153 h 3549"/>
                <a:gd name="T34" fmla="*/ 1081 w 3496"/>
                <a:gd name="T35" fmla="*/ 3034 h 3549"/>
                <a:gd name="T36" fmla="*/ 1029 w 3496"/>
                <a:gd name="T37" fmla="*/ 2862 h 3549"/>
                <a:gd name="T38" fmla="*/ 1055 w 3496"/>
                <a:gd name="T39" fmla="*/ 2566 h 3549"/>
                <a:gd name="T40" fmla="*/ 824 w 3496"/>
                <a:gd name="T41" fmla="*/ 2473 h 3549"/>
                <a:gd name="T42" fmla="*/ 593 w 3496"/>
                <a:gd name="T43" fmla="*/ 2519 h 3549"/>
                <a:gd name="T44" fmla="*/ 316 w 3496"/>
                <a:gd name="T45" fmla="*/ 2420 h 3549"/>
                <a:gd name="T46" fmla="*/ 46 w 3496"/>
                <a:gd name="T47" fmla="*/ 2394 h 3549"/>
                <a:gd name="T48" fmla="*/ 0 w 3496"/>
                <a:gd name="T49" fmla="*/ 2289 h 3549"/>
                <a:gd name="T50" fmla="*/ 79 w 3496"/>
                <a:gd name="T51" fmla="*/ 2064 h 3549"/>
                <a:gd name="T52" fmla="*/ 105 w 3496"/>
                <a:gd name="T53" fmla="*/ 1860 h 3549"/>
                <a:gd name="T54" fmla="*/ 99 w 3496"/>
                <a:gd name="T55" fmla="*/ 1767 h 3549"/>
                <a:gd name="T56" fmla="*/ 85 w 3496"/>
                <a:gd name="T57" fmla="*/ 1636 h 3549"/>
                <a:gd name="T58" fmla="*/ 33 w 3496"/>
                <a:gd name="T59" fmla="*/ 1550 h 3549"/>
                <a:gd name="T60" fmla="*/ 6 w 3496"/>
                <a:gd name="T61" fmla="*/ 1424 h 3549"/>
                <a:gd name="T62" fmla="*/ 6 w 3496"/>
                <a:gd name="T63" fmla="*/ 1411 h 3549"/>
                <a:gd name="T64" fmla="*/ 138 w 3496"/>
                <a:gd name="T65" fmla="*/ 1260 h 3549"/>
                <a:gd name="T66" fmla="*/ 39 w 3496"/>
                <a:gd name="T67" fmla="*/ 1134 h 3549"/>
                <a:gd name="T68" fmla="*/ 165 w 3496"/>
                <a:gd name="T69" fmla="*/ 864 h 3549"/>
                <a:gd name="T70" fmla="*/ 277 w 3496"/>
                <a:gd name="T71" fmla="*/ 455 h 3549"/>
                <a:gd name="T72" fmla="*/ 330 w 3496"/>
                <a:gd name="T73" fmla="*/ 350 h 3549"/>
                <a:gd name="T74" fmla="*/ 217 w 3496"/>
                <a:gd name="T75" fmla="*/ 86 h 3549"/>
                <a:gd name="T76" fmla="*/ 270 w 3496"/>
                <a:gd name="T77" fmla="*/ 72 h 3549"/>
                <a:gd name="T78" fmla="*/ 389 w 3496"/>
                <a:gd name="T79" fmla="*/ 224 h 3549"/>
                <a:gd name="T80" fmla="*/ 646 w 3496"/>
                <a:gd name="T81" fmla="*/ 204 h 3549"/>
                <a:gd name="T82" fmla="*/ 824 w 3496"/>
                <a:gd name="T83" fmla="*/ 105 h 3549"/>
                <a:gd name="T84" fmla="*/ 1088 w 3496"/>
                <a:gd name="T85" fmla="*/ 20 h 3549"/>
                <a:gd name="T86" fmla="*/ 1128 w 3496"/>
                <a:gd name="T87" fmla="*/ 79 h 3549"/>
                <a:gd name="T88" fmla="*/ 1378 w 3496"/>
                <a:gd name="T89" fmla="*/ 152 h 3549"/>
                <a:gd name="T90" fmla="*/ 1622 w 3496"/>
                <a:gd name="T91" fmla="*/ 13 h 3549"/>
                <a:gd name="T92" fmla="*/ 1853 w 3496"/>
                <a:gd name="T93" fmla="*/ 7 h 3549"/>
                <a:gd name="T94" fmla="*/ 2215 w 3496"/>
                <a:gd name="T95" fmla="*/ 46 h 3549"/>
                <a:gd name="T96" fmla="*/ 2320 w 3496"/>
                <a:gd name="T97" fmla="*/ 158 h 3549"/>
                <a:gd name="T98" fmla="*/ 2466 w 3496"/>
                <a:gd name="T99" fmla="*/ 224 h 3549"/>
                <a:gd name="T100" fmla="*/ 2452 w 3496"/>
                <a:gd name="T101" fmla="*/ 363 h 3549"/>
                <a:gd name="T102" fmla="*/ 2433 w 3496"/>
                <a:gd name="T103" fmla="*/ 508 h 3549"/>
                <a:gd name="T104" fmla="*/ 2644 w 3496"/>
                <a:gd name="T105" fmla="*/ 620 h 3549"/>
                <a:gd name="T106" fmla="*/ 2954 w 3496"/>
                <a:gd name="T107" fmla="*/ 864 h 3549"/>
                <a:gd name="T108" fmla="*/ 3244 w 3496"/>
                <a:gd name="T109" fmla="*/ 1055 h 3549"/>
                <a:gd name="T110" fmla="*/ 3495 w 3496"/>
                <a:gd name="T111" fmla="*/ 1213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96" h="3549">
                  <a:moveTo>
                    <a:pt x="3495" y="1213"/>
                  </a:moveTo>
                  <a:lnTo>
                    <a:pt x="3495" y="1213"/>
                  </a:lnTo>
                  <a:cubicBezTo>
                    <a:pt x="3442" y="1260"/>
                    <a:pt x="3422" y="1306"/>
                    <a:pt x="3422" y="1372"/>
                  </a:cubicBezTo>
                  <a:cubicBezTo>
                    <a:pt x="3422" y="1411"/>
                    <a:pt x="3442" y="1431"/>
                    <a:pt x="3435" y="1471"/>
                  </a:cubicBezTo>
                  <a:lnTo>
                    <a:pt x="3435" y="1471"/>
                  </a:lnTo>
                  <a:cubicBezTo>
                    <a:pt x="3429" y="1497"/>
                    <a:pt x="3409" y="1510"/>
                    <a:pt x="3389" y="1537"/>
                  </a:cubicBezTo>
                  <a:cubicBezTo>
                    <a:pt x="3369" y="1563"/>
                    <a:pt x="3369" y="1583"/>
                    <a:pt x="3343" y="1603"/>
                  </a:cubicBezTo>
                  <a:cubicBezTo>
                    <a:pt x="3323" y="1609"/>
                    <a:pt x="3317" y="1616"/>
                    <a:pt x="3297" y="1622"/>
                  </a:cubicBezTo>
                  <a:cubicBezTo>
                    <a:pt x="3277" y="1636"/>
                    <a:pt x="3270" y="1649"/>
                    <a:pt x="3244" y="1662"/>
                  </a:cubicBezTo>
                  <a:cubicBezTo>
                    <a:pt x="3224" y="1669"/>
                    <a:pt x="3211" y="1662"/>
                    <a:pt x="3191" y="1675"/>
                  </a:cubicBezTo>
                  <a:cubicBezTo>
                    <a:pt x="3152" y="1688"/>
                    <a:pt x="3145" y="1721"/>
                    <a:pt x="3132" y="1761"/>
                  </a:cubicBezTo>
                  <a:cubicBezTo>
                    <a:pt x="3112" y="1807"/>
                    <a:pt x="3105" y="1833"/>
                    <a:pt x="3086" y="1880"/>
                  </a:cubicBezTo>
                  <a:cubicBezTo>
                    <a:pt x="3079" y="1893"/>
                    <a:pt x="3073" y="1899"/>
                    <a:pt x="3066" y="1906"/>
                  </a:cubicBezTo>
                  <a:cubicBezTo>
                    <a:pt x="3053" y="1926"/>
                    <a:pt x="3053" y="1932"/>
                    <a:pt x="3039" y="1952"/>
                  </a:cubicBezTo>
                  <a:cubicBezTo>
                    <a:pt x="3006" y="1978"/>
                    <a:pt x="2974" y="1992"/>
                    <a:pt x="2954" y="2025"/>
                  </a:cubicBezTo>
                  <a:cubicBezTo>
                    <a:pt x="2914" y="2091"/>
                    <a:pt x="2927" y="2137"/>
                    <a:pt x="2921" y="2209"/>
                  </a:cubicBezTo>
                  <a:cubicBezTo>
                    <a:pt x="2901" y="2321"/>
                    <a:pt x="2782" y="2335"/>
                    <a:pt x="2736" y="2434"/>
                  </a:cubicBezTo>
                  <a:cubicBezTo>
                    <a:pt x="2696" y="2506"/>
                    <a:pt x="2670" y="2552"/>
                    <a:pt x="2598" y="2585"/>
                  </a:cubicBezTo>
                  <a:cubicBezTo>
                    <a:pt x="2538" y="2612"/>
                    <a:pt x="2492" y="2599"/>
                    <a:pt x="2433" y="2618"/>
                  </a:cubicBezTo>
                  <a:cubicBezTo>
                    <a:pt x="2360" y="2651"/>
                    <a:pt x="2327" y="2691"/>
                    <a:pt x="2281" y="2750"/>
                  </a:cubicBezTo>
                  <a:cubicBezTo>
                    <a:pt x="2215" y="2823"/>
                    <a:pt x="2156" y="2843"/>
                    <a:pt x="2077" y="2895"/>
                  </a:cubicBezTo>
                  <a:cubicBezTo>
                    <a:pt x="2030" y="2922"/>
                    <a:pt x="2030" y="2968"/>
                    <a:pt x="2024" y="3021"/>
                  </a:cubicBezTo>
                  <a:cubicBezTo>
                    <a:pt x="2017" y="3060"/>
                    <a:pt x="2005" y="3080"/>
                    <a:pt x="1992" y="3120"/>
                  </a:cubicBezTo>
                  <a:cubicBezTo>
                    <a:pt x="1959" y="3186"/>
                    <a:pt x="1906" y="3192"/>
                    <a:pt x="1853" y="3245"/>
                  </a:cubicBezTo>
                  <a:cubicBezTo>
                    <a:pt x="1827" y="3278"/>
                    <a:pt x="1833" y="3304"/>
                    <a:pt x="1807" y="3337"/>
                  </a:cubicBezTo>
                  <a:cubicBezTo>
                    <a:pt x="1761" y="3384"/>
                    <a:pt x="1721" y="3397"/>
                    <a:pt x="1702" y="3456"/>
                  </a:cubicBezTo>
                  <a:cubicBezTo>
                    <a:pt x="1695" y="3496"/>
                    <a:pt x="1688" y="3509"/>
                    <a:pt x="1682" y="3548"/>
                  </a:cubicBezTo>
                  <a:lnTo>
                    <a:pt x="1682" y="3548"/>
                  </a:lnTo>
                  <a:cubicBezTo>
                    <a:pt x="1655" y="3509"/>
                    <a:pt x="1629" y="3496"/>
                    <a:pt x="1616" y="3463"/>
                  </a:cubicBezTo>
                  <a:cubicBezTo>
                    <a:pt x="1596" y="3416"/>
                    <a:pt x="1563" y="3377"/>
                    <a:pt x="1510" y="3377"/>
                  </a:cubicBezTo>
                  <a:cubicBezTo>
                    <a:pt x="1484" y="3377"/>
                    <a:pt x="1477" y="3397"/>
                    <a:pt x="1451" y="3403"/>
                  </a:cubicBezTo>
                  <a:cubicBezTo>
                    <a:pt x="1431" y="3410"/>
                    <a:pt x="1418" y="3410"/>
                    <a:pt x="1392" y="3410"/>
                  </a:cubicBezTo>
                  <a:cubicBezTo>
                    <a:pt x="1312" y="3410"/>
                    <a:pt x="1266" y="3416"/>
                    <a:pt x="1200" y="3377"/>
                  </a:cubicBezTo>
                  <a:cubicBezTo>
                    <a:pt x="1114" y="3324"/>
                    <a:pt x="1101" y="3252"/>
                    <a:pt x="1075" y="3153"/>
                  </a:cubicBezTo>
                  <a:cubicBezTo>
                    <a:pt x="1068" y="3139"/>
                    <a:pt x="1068" y="3126"/>
                    <a:pt x="1068" y="3113"/>
                  </a:cubicBezTo>
                  <a:cubicBezTo>
                    <a:pt x="1068" y="3080"/>
                    <a:pt x="1081" y="3067"/>
                    <a:pt x="1081" y="3034"/>
                  </a:cubicBezTo>
                  <a:cubicBezTo>
                    <a:pt x="1081" y="3001"/>
                    <a:pt x="1081" y="2974"/>
                    <a:pt x="1075" y="2942"/>
                  </a:cubicBezTo>
                  <a:cubicBezTo>
                    <a:pt x="1062" y="2909"/>
                    <a:pt x="1029" y="2902"/>
                    <a:pt x="1029" y="2862"/>
                  </a:cubicBezTo>
                  <a:cubicBezTo>
                    <a:pt x="1029" y="2803"/>
                    <a:pt x="1081" y="2777"/>
                    <a:pt x="1081" y="2717"/>
                  </a:cubicBezTo>
                  <a:cubicBezTo>
                    <a:pt x="1081" y="2658"/>
                    <a:pt x="1081" y="2618"/>
                    <a:pt x="1055" y="2566"/>
                  </a:cubicBezTo>
                  <a:cubicBezTo>
                    <a:pt x="1029" y="2526"/>
                    <a:pt x="996" y="2519"/>
                    <a:pt x="956" y="2506"/>
                  </a:cubicBezTo>
                  <a:cubicBezTo>
                    <a:pt x="910" y="2487"/>
                    <a:pt x="877" y="2473"/>
                    <a:pt x="824" y="2473"/>
                  </a:cubicBezTo>
                  <a:cubicBezTo>
                    <a:pt x="758" y="2473"/>
                    <a:pt x="719" y="2493"/>
                    <a:pt x="653" y="2500"/>
                  </a:cubicBezTo>
                  <a:cubicBezTo>
                    <a:pt x="626" y="2506"/>
                    <a:pt x="620" y="2519"/>
                    <a:pt x="593" y="2519"/>
                  </a:cubicBezTo>
                  <a:cubicBezTo>
                    <a:pt x="547" y="2519"/>
                    <a:pt x="534" y="2480"/>
                    <a:pt x="488" y="2473"/>
                  </a:cubicBezTo>
                  <a:cubicBezTo>
                    <a:pt x="422" y="2453"/>
                    <a:pt x="382" y="2447"/>
                    <a:pt x="316" y="2420"/>
                  </a:cubicBezTo>
                  <a:cubicBezTo>
                    <a:pt x="270" y="2407"/>
                    <a:pt x="250" y="2388"/>
                    <a:pt x="198" y="2388"/>
                  </a:cubicBezTo>
                  <a:cubicBezTo>
                    <a:pt x="151" y="2388"/>
                    <a:pt x="99" y="2394"/>
                    <a:pt x="46" y="2394"/>
                  </a:cubicBezTo>
                  <a:cubicBezTo>
                    <a:pt x="39" y="2361"/>
                    <a:pt x="26" y="2348"/>
                    <a:pt x="20" y="2315"/>
                  </a:cubicBezTo>
                  <a:cubicBezTo>
                    <a:pt x="13" y="2302"/>
                    <a:pt x="0" y="2302"/>
                    <a:pt x="0" y="2289"/>
                  </a:cubicBezTo>
                  <a:cubicBezTo>
                    <a:pt x="0" y="2269"/>
                    <a:pt x="13" y="2262"/>
                    <a:pt x="20" y="2242"/>
                  </a:cubicBezTo>
                  <a:cubicBezTo>
                    <a:pt x="39" y="2170"/>
                    <a:pt x="59" y="2137"/>
                    <a:pt x="79" y="2064"/>
                  </a:cubicBezTo>
                  <a:cubicBezTo>
                    <a:pt x="92" y="2031"/>
                    <a:pt x="85" y="2012"/>
                    <a:pt x="92" y="1972"/>
                  </a:cubicBezTo>
                  <a:cubicBezTo>
                    <a:pt x="92" y="1926"/>
                    <a:pt x="105" y="1899"/>
                    <a:pt x="105" y="1860"/>
                  </a:cubicBezTo>
                  <a:cubicBezTo>
                    <a:pt x="105" y="1840"/>
                    <a:pt x="105" y="1833"/>
                    <a:pt x="105" y="1814"/>
                  </a:cubicBezTo>
                  <a:cubicBezTo>
                    <a:pt x="105" y="1801"/>
                    <a:pt x="99" y="1787"/>
                    <a:pt x="99" y="1767"/>
                  </a:cubicBezTo>
                  <a:cubicBezTo>
                    <a:pt x="99" y="1748"/>
                    <a:pt x="99" y="1735"/>
                    <a:pt x="99" y="1715"/>
                  </a:cubicBezTo>
                  <a:cubicBezTo>
                    <a:pt x="99" y="1682"/>
                    <a:pt x="99" y="1662"/>
                    <a:pt x="85" y="1636"/>
                  </a:cubicBezTo>
                  <a:cubicBezTo>
                    <a:pt x="79" y="1616"/>
                    <a:pt x="66" y="1616"/>
                    <a:pt x="53" y="1603"/>
                  </a:cubicBezTo>
                  <a:cubicBezTo>
                    <a:pt x="39" y="1590"/>
                    <a:pt x="33" y="1570"/>
                    <a:pt x="33" y="1550"/>
                  </a:cubicBezTo>
                  <a:cubicBezTo>
                    <a:pt x="33" y="1517"/>
                    <a:pt x="33" y="1504"/>
                    <a:pt x="33" y="1471"/>
                  </a:cubicBezTo>
                  <a:cubicBezTo>
                    <a:pt x="33" y="1451"/>
                    <a:pt x="13" y="1444"/>
                    <a:pt x="6" y="1424"/>
                  </a:cubicBezTo>
                  <a:cubicBezTo>
                    <a:pt x="6" y="1418"/>
                    <a:pt x="6" y="1418"/>
                    <a:pt x="6" y="1411"/>
                  </a:cubicBezTo>
                  <a:lnTo>
                    <a:pt x="6" y="1411"/>
                  </a:lnTo>
                  <a:cubicBezTo>
                    <a:pt x="46" y="1398"/>
                    <a:pt x="72" y="1398"/>
                    <a:pt x="105" y="1372"/>
                  </a:cubicBezTo>
                  <a:cubicBezTo>
                    <a:pt x="138" y="1339"/>
                    <a:pt x="138" y="1306"/>
                    <a:pt x="138" y="1260"/>
                  </a:cubicBezTo>
                  <a:cubicBezTo>
                    <a:pt x="138" y="1240"/>
                    <a:pt x="112" y="1240"/>
                    <a:pt x="92" y="1227"/>
                  </a:cubicBezTo>
                  <a:cubicBezTo>
                    <a:pt x="59" y="1200"/>
                    <a:pt x="39" y="1174"/>
                    <a:pt x="39" y="1134"/>
                  </a:cubicBezTo>
                  <a:cubicBezTo>
                    <a:pt x="39" y="1062"/>
                    <a:pt x="79" y="1029"/>
                    <a:pt x="119" y="976"/>
                  </a:cubicBezTo>
                  <a:cubicBezTo>
                    <a:pt x="151" y="943"/>
                    <a:pt x="151" y="910"/>
                    <a:pt x="165" y="864"/>
                  </a:cubicBezTo>
                  <a:cubicBezTo>
                    <a:pt x="184" y="791"/>
                    <a:pt x="211" y="752"/>
                    <a:pt x="231" y="673"/>
                  </a:cubicBezTo>
                  <a:cubicBezTo>
                    <a:pt x="244" y="587"/>
                    <a:pt x="257" y="541"/>
                    <a:pt x="277" y="455"/>
                  </a:cubicBezTo>
                  <a:cubicBezTo>
                    <a:pt x="283" y="429"/>
                    <a:pt x="290" y="415"/>
                    <a:pt x="303" y="389"/>
                  </a:cubicBezTo>
                  <a:cubicBezTo>
                    <a:pt x="310" y="369"/>
                    <a:pt x="330" y="369"/>
                    <a:pt x="330" y="350"/>
                  </a:cubicBezTo>
                  <a:cubicBezTo>
                    <a:pt x="330" y="257"/>
                    <a:pt x="270" y="211"/>
                    <a:pt x="237" y="125"/>
                  </a:cubicBezTo>
                  <a:cubicBezTo>
                    <a:pt x="231" y="112"/>
                    <a:pt x="224" y="99"/>
                    <a:pt x="217" y="86"/>
                  </a:cubicBezTo>
                  <a:lnTo>
                    <a:pt x="217" y="86"/>
                  </a:lnTo>
                  <a:cubicBezTo>
                    <a:pt x="237" y="86"/>
                    <a:pt x="250" y="72"/>
                    <a:pt x="270" y="72"/>
                  </a:cubicBezTo>
                  <a:cubicBezTo>
                    <a:pt x="290" y="72"/>
                    <a:pt x="303" y="99"/>
                    <a:pt x="310" y="119"/>
                  </a:cubicBezTo>
                  <a:cubicBezTo>
                    <a:pt x="336" y="165"/>
                    <a:pt x="349" y="191"/>
                    <a:pt x="389" y="224"/>
                  </a:cubicBezTo>
                  <a:cubicBezTo>
                    <a:pt x="435" y="264"/>
                    <a:pt x="475" y="270"/>
                    <a:pt x="534" y="270"/>
                  </a:cubicBezTo>
                  <a:cubicBezTo>
                    <a:pt x="587" y="270"/>
                    <a:pt x="600" y="218"/>
                    <a:pt x="646" y="204"/>
                  </a:cubicBezTo>
                  <a:cubicBezTo>
                    <a:pt x="699" y="191"/>
                    <a:pt x="745" y="204"/>
                    <a:pt x="791" y="165"/>
                  </a:cubicBezTo>
                  <a:cubicBezTo>
                    <a:pt x="818" y="152"/>
                    <a:pt x="804" y="125"/>
                    <a:pt x="824" y="105"/>
                  </a:cubicBezTo>
                  <a:cubicBezTo>
                    <a:pt x="851" y="72"/>
                    <a:pt x="890" y="86"/>
                    <a:pt x="930" y="66"/>
                  </a:cubicBezTo>
                  <a:cubicBezTo>
                    <a:pt x="989" y="39"/>
                    <a:pt x="1022" y="20"/>
                    <a:pt x="1088" y="20"/>
                  </a:cubicBezTo>
                  <a:cubicBezTo>
                    <a:pt x="1101" y="20"/>
                    <a:pt x="1095" y="39"/>
                    <a:pt x="1101" y="46"/>
                  </a:cubicBezTo>
                  <a:cubicBezTo>
                    <a:pt x="1108" y="59"/>
                    <a:pt x="1121" y="66"/>
                    <a:pt x="1128" y="79"/>
                  </a:cubicBezTo>
                  <a:cubicBezTo>
                    <a:pt x="1187" y="119"/>
                    <a:pt x="1233" y="152"/>
                    <a:pt x="1306" y="152"/>
                  </a:cubicBezTo>
                  <a:cubicBezTo>
                    <a:pt x="1332" y="152"/>
                    <a:pt x="1352" y="152"/>
                    <a:pt x="1378" y="152"/>
                  </a:cubicBezTo>
                  <a:cubicBezTo>
                    <a:pt x="1451" y="152"/>
                    <a:pt x="1444" y="39"/>
                    <a:pt x="1517" y="13"/>
                  </a:cubicBezTo>
                  <a:cubicBezTo>
                    <a:pt x="1556" y="0"/>
                    <a:pt x="1583" y="13"/>
                    <a:pt x="1622" y="13"/>
                  </a:cubicBezTo>
                  <a:cubicBezTo>
                    <a:pt x="1649" y="13"/>
                    <a:pt x="1662" y="7"/>
                    <a:pt x="1688" y="7"/>
                  </a:cubicBezTo>
                  <a:cubicBezTo>
                    <a:pt x="1754" y="7"/>
                    <a:pt x="1787" y="7"/>
                    <a:pt x="1853" y="7"/>
                  </a:cubicBezTo>
                  <a:cubicBezTo>
                    <a:pt x="1866" y="53"/>
                    <a:pt x="1913" y="79"/>
                    <a:pt x="1959" y="79"/>
                  </a:cubicBezTo>
                  <a:cubicBezTo>
                    <a:pt x="2063" y="79"/>
                    <a:pt x="2116" y="46"/>
                    <a:pt x="2215" y="46"/>
                  </a:cubicBezTo>
                  <a:cubicBezTo>
                    <a:pt x="2248" y="46"/>
                    <a:pt x="2281" y="39"/>
                    <a:pt x="2294" y="72"/>
                  </a:cubicBezTo>
                  <a:cubicBezTo>
                    <a:pt x="2307" y="99"/>
                    <a:pt x="2294" y="132"/>
                    <a:pt x="2320" y="158"/>
                  </a:cubicBezTo>
                  <a:cubicBezTo>
                    <a:pt x="2334" y="178"/>
                    <a:pt x="2353" y="171"/>
                    <a:pt x="2373" y="184"/>
                  </a:cubicBezTo>
                  <a:cubicBezTo>
                    <a:pt x="2413" y="198"/>
                    <a:pt x="2426" y="224"/>
                    <a:pt x="2466" y="224"/>
                  </a:cubicBezTo>
                  <a:lnTo>
                    <a:pt x="2466" y="224"/>
                  </a:lnTo>
                  <a:cubicBezTo>
                    <a:pt x="2459" y="270"/>
                    <a:pt x="2459" y="316"/>
                    <a:pt x="2452" y="363"/>
                  </a:cubicBezTo>
                  <a:cubicBezTo>
                    <a:pt x="2452" y="409"/>
                    <a:pt x="2433" y="435"/>
                    <a:pt x="2433" y="475"/>
                  </a:cubicBezTo>
                  <a:cubicBezTo>
                    <a:pt x="2433" y="488"/>
                    <a:pt x="2433" y="495"/>
                    <a:pt x="2433" y="508"/>
                  </a:cubicBezTo>
                  <a:cubicBezTo>
                    <a:pt x="2466" y="514"/>
                    <a:pt x="2492" y="508"/>
                    <a:pt x="2525" y="521"/>
                  </a:cubicBezTo>
                  <a:cubicBezTo>
                    <a:pt x="2584" y="541"/>
                    <a:pt x="2604" y="574"/>
                    <a:pt x="2644" y="620"/>
                  </a:cubicBezTo>
                  <a:cubicBezTo>
                    <a:pt x="2670" y="653"/>
                    <a:pt x="2696" y="666"/>
                    <a:pt x="2736" y="693"/>
                  </a:cubicBezTo>
                  <a:cubicBezTo>
                    <a:pt x="2822" y="758"/>
                    <a:pt x="2861" y="805"/>
                    <a:pt x="2954" y="864"/>
                  </a:cubicBezTo>
                  <a:cubicBezTo>
                    <a:pt x="3020" y="904"/>
                    <a:pt x="3046" y="930"/>
                    <a:pt x="3112" y="963"/>
                  </a:cubicBezTo>
                  <a:cubicBezTo>
                    <a:pt x="3165" y="996"/>
                    <a:pt x="3211" y="1002"/>
                    <a:pt x="3244" y="1055"/>
                  </a:cubicBezTo>
                  <a:cubicBezTo>
                    <a:pt x="3284" y="1128"/>
                    <a:pt x="3343" y="1141"/>
                    <a:pt x="3422" y="1174"/>
                  </a:cubicBezTo>
                  <a:cubicBezTo>
                    <a:pt x="3448" y="1187"/>
                    <a:pt x="3468" y="1194"/>
                    <a:pt x="3495" y="1213"/>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7" name="Freeform 44">
              <a:extLst>
                <a:ext uri="{FF2B5EF4-FFF2-40B4-BE49-F238E27FC236}">
                  <a16:creationId xmlns:a16="http://schemas.microsoft.com/office/drawing/2014/main" id="{0B436B78-57DD-4DFE-92D8-D502290BE185}"/>
                </a:ext>
              </a:extLst>
            </p:cNvPr>
            <p:cNvSpPr>
              <a:spLocks noChangeArrowheads="1"/>
            </p:cNvSpPr>
            <p:nvPr/>
          </p:nvSpPr>
          <p:spPr bwMode="auto">
            <a:xfrm>
              <a:off x="6150369" y="9329732"/>
              <a:ext cx="1268330" cy="1212850"/>
            </a:xfrm>
            <a:custGeom>
              <a:avLst/>
              <a:gdLst>
                <a:gd name="T0" fmla="*/ 1827 w 3522"/>
                <a:gd name="T1" fmla="*/ 39 h 3371"/>
                <a:gd name="T2" fmla="*/ 2142 w 3522"/>
                <a:gd name="T3" fmla="*/ 0 h 3371"/>
                <a:gd name="T4" fmla="*/ 2525 w 3522"/>
                <a:gd name="T5" fmla="*/ 79 h 3371"/>
                <a:gd name="T6" fmla="*/ 2743 w 3522"/>
                <a:gd name="T7" fmla="*/ 197 h 3371"/>
                <a:gd name="T8" fmla="*/ 3152 w 3522"/>
                <a:gd name="T9" fmla="*/ 652 h 3371"/>
                <a:gd name="T10" fmla="*/ 3382 w 3522"/>
                <a:gd name="T11" fmla="*/ 850 h 3371"/>
                <a:gd name="T12" fmla="*/ 3330 w 3522"/>
                <a:gd name="T13" fmla="*/ 1127 h 3371"/>
                <a:gd name="T14" fmla="*/ 3521 w 3522"/>
                <a:gd name="T15" fmla="*/ 1233 h 3371"/>
                <a:gd name="T16" fmla="*/ 3323 w 3522"/>
                <a:gd name="T17" fmla="*/ 1457 h 3371"/>
                <a:gd name="T18" fmla="*/ 2921 w 3522"/>
                <a:gd name="T19" fmla="*/ 2156 h 3371"/>
                <a:gd name="T20" fmla="*/ 2307 w 3522"/>
                <a:gd name="T21" fmla="*/ 2585 h 3371"/>
                <a:gd name="T22" fmla="*/ 2307 w 3522"/>
                <a:gd name="T23" fmla="*/ 2413 h 3371"/>
                <a:gd name="T24" fmla="*/ 2558 w 3522"/>
                <a:gd name="T25" fmla="*/ 2347 h 3371"/>
                <a:gd name="T26" fmla="*/ 2690 w 3522"/>
                <a:gd name="T27" fmla="*/ 2209 h 3371"/>
                <a:gd name="T28" fmla="*/ 2835 w 3522"/>
                <a:gd name="T29" fmla="*/ 2044 h 3371"/>
                <a:gd name="T30" fmla="*/ 2980 w 3522"/>
                <a:gd name="T31" fmla="*/ 1827 h 3371"/>
                <a:gd name="T32" fmla="*/ 3059 w 3522"/>
                <a:gd name="T33" fmla="*/ 1714 h 3371"/>
                <a:gd name="T34" fmla="*/ 3020 w 3522"/>
                <a:gd name="T35" fmla="*/ 1688 h 3371"/>
                <a:gd name="T36" fmla="*/ 2756 w 3522"/>
                <a:gd name="T37" fmla="*/ 1596 h 3371"/>
                <a:gd name="T38" fmla="*/ 2703 w 3522"/>
                <a:gd name="T39" fmla="*/ 1787 h 3371"/>
                <a:gd name="T40" fmla="*/ 2558 w 3522"/>
                <a:gd name="T41" fmla="*/ 2117 h 3371"/>
                <a:gd name="T42" fmla="*/ 2202 w 3522"/>
                <a:gd name="T43" fmla="*/ 2413 h 3371"/>
                <a:gd name="T44" fmla="*/ 2195 w 3522"/>
                <a:gd name="T45" fmla="*/ 2724 h 3371"/>
                <a:gd name="T46" fmla="*/ 2024 w 3522"/>
                <a:gd name="T47" fmla="*/ 3126 h 3371"/>
                <a:gd name="T48" fmla="*/ 1695 w 3522"/>
                <a:gd name="T49" fmla="*/ 3370 h 3371"/>
                <a:gd name="T50" fmla="*/ 1642 w 3522"/>
                <a:gd name="T51" fmla="*/ 3146 h 3371"/>
                <a:gd name="T52" fmla="*/ 1682 w 3522"/>
                <a:gd name="T53" fmla="*/ 3034 h 3371"/>
                <a:gd name="T54" fmla="*/ 1721 w 3522"/>
                <a:gd name="T55" fmla="*/ 2987 h 3371"/>
                <a:gd name="T56" fmla="*/ 1767 w 3522"/>
                <a:gd name="T57" fmla="*/ 2935 h 3371"/>
                <a:gd name="T58" fmla="*/ 1774 w 3522"/>
                <a:gd name="T59" fmla="*/ 2915 h 3371"/>
                <a:gd name="T60" fmla="*/ 1668 w 3522"/>
                <a:gd name="T61" fmla="*/ 2710 h 3371"/>
                <a:gd name="T62" fmla="*/ 1286 w 3522"/>
                <a:gd name="T63" fmla="*/ 2334 h 3371"/>
                <a:gd name="T64" fmla="*/ 1042 w 3522"/>
                <a:gd name="T65" fmla="*/ 2156 h 3371"/>
                <a:gd name="T66" fmla="*/ 910 w 3522"/>
                <a:gd name="T67" fmla="*/ 2011 h 3371"/>
                <a:gd name="T68" fmla="*/ 626 w 3522"/>
                <a:gd name="T69" fmla="*/ 1932 h 3371"/>
                <a:gd name="T70" fmla="*/ 415 w 3522"/>
                <a:gd name="T71" fmla="*/ 1602 h 3371"/>
                <a:gd name="T72" fmla="*/ 151 w 3522"/>
                <a:gd name="T73" fmla="*/ 1523 h 3371"/>
                <a:gd name="T74" fmla="*/ 0 w 3522"/>
                <a:gd name="T75" fmla="*/ 1444 h 3371"/>
                <a:gd name="T76" fmla="*/ 204 w 3522"/>
                <a:gd name="T77" fmla="*/ 1206 h 3371"/>
                <a:gd name="T78" fmla="*/ 462 w 3522"/>
                <a:gd name="T79" fmla="*/ 1015 h 3371"/>
                <a:gd name="T80" fmla="*/ 679 w 3522"/>
                <a:gd name="T81" fmla="*/ 811 h 3371"/>
                <a:gd name="T82" fmla="*/ 778 w 3522"/>
                <a:gd name="T83" fmla="*/ 633 h 3371"/>
                <a:gd name="T84" fmla="*/ 917 w 3522"/>
                <a:gd name="T85" fmla="*/ 633 h 3371"/>
                <a:gd name="T86" fmla="*/ 969 w 3522"/>
                <a:gd name="T87" fmla="*/ 468 h 3371"/>
                <a:gd name="T88" fmla="*/ 1207 w 3522"/>
                <a:gd name="T89" fmla="*/ 283 h 3371"/>
                <a:gd name="T90" fmla="*/ 1418 w 3522"/>
                <a:gd name="T91" fmla="*/ 98 h 3371"/>
                <a:gd name="T92" fmla="*/ 1622 w 3522"/>
                <a:gd name="T93" fmla="*/ 26 h 3371"/>
                <a:gd name="T94" fmla="*/ 1728 w 3522"/>
                <a:gd name="T95" fmla="*/ 19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2" h="3371">
                  <a:moveTo>
                    <a:pt x="1735" y="13"/>
                  </a:moveTo>
                  <a:lnTo>
                    <a:pt x="1735" y="13"/>
                  </a:lnTo>
                  <a:cubicBezTo>
                    <a:pt x="1767" y="13"/>
                    <a:pt x="1794" y="39"/>
                    <a:pt x="1827" y="39"/>
                  </a:cubicBezTo>
                  <a:cubicBezTo>
                    <a:pt x="1873" y="39"/>
                    <a:pt x="1893" y="13"/>
                    <a:pt x="1939" y="13"/>
                  </a:cubicBezTo>
                  <a:cubicBezTo>
                    <a:pt x="1979" y="13"/>
                    <a:pt x="1992" y="52"/>
                    <a:pt x="2030" y="52"/>
                  </a:cubicBezTo>
                  <a:cubicBezTo>
                    <a:pt x="2077" y="52"/>
                    <a:pt x="2096" y="0"/>
                    <a:pt x="2142" y="0"/>
                  </a:cubicBezTo>
                  <a:cubicBezTo>
                    <a:pt x="2182" y="0"/>
                    <a:pt x="2195" y="52"/>
                    <a:pt x="2235" y="52"/>
                  </a:cubicBezTo>
                  <a:cubicBezTo>
                    <a:pt x="2281" y="52"/>
                    <a:pt x="2307" y="52"/>
                    <a:pt x="2353" y="52"/>
                  </a:cubicBezTo>
                  <a:cubicBezTo>
                    <a:pt x="2419" y="52"/>
                    <a:pt x="2459" y="65"/>
                    <a:pt x="2525" y="79"/>
                  </a:cubicBezTo>
                  <a:cubicBezTo>
                    <a:pt x="2551" y="85"/>
                    <a:pt x="2584" y="85"/>
                    <a:pt x="2591" y="112"/>
                  </a:cubicBezTo>
                  <a:cubicBezTo>
                    <a:pt x="2598" y="138"/>
                    <a:pt x="2591" y="178"/>
                    <a:pt x="2617" y="184"/>
                  </a:cubicBezTo>
                  <a:cubicBezTo>
                    <a:pt x="2663" y="197"/>
                    <a:pt x="2696" y="178"/>
                    <a:pt x="2743" y="197"/>
                  </a:cubicBezTo>
                  <a:cubicBezTo>
                    <a:pt x="2769" y="204"/>
                    <a:pt x="2776" y="217"/>
                    <a:pt x="2795" y="237"/>
                  </a:cubicBezTo>
                  <a:cubicBezTo>
                    <a:pt x="2848" y="290"/>
                    <a:pt x="2881" y="316"/>
                    <a:pt x="2907" y="382"/>
                  </a:cubicBezTo>
                  <a:cubicBezTo>
                    <a:pt x="2960" y="514"/>
                    <a:pt x="3092" y="520"/>
                    <a:pt x="3152" y="652"/>
                  </a:cubicBezTo>
                  <a:cubicBezTo>
                    <a:pt x="3165" y="679"/>
                    <a:pt x="3178" y="712"/>
                    <a:pt x="3211" y="718"/>
                  </a:cubicBezTo>
                  <a:cubicBezTo>
                    <a:pt x="3250" y="738"/>
                    <a:pt x="3277" y="725"/>
                    <a:pt x="3317" y="738"/>
                  </a:cubicBezTo>
                  <a:cubicBezTo>
                    <a:pt x="3363" y="758"/>
                    <a:pt x="3382" y="804"/>
                    <a:pt x="3382" y="850"/>
                  </a:cubicBezTo>
                  <a:cubicBezTo>
                    <a:pt x="3382" y="903"/>
                    <a:pt x="3382" y="930"/>
                    <a:pt x="3382" y="976"/>
                  </a:cubicBezTo>
                  <a:cubicBezTo>
                    <a:pt x="3382" y="989"/>
                    <a:pt x="3389" y="995"/>
                    <a:pt x="3389" y="1009"/>
                  </a:cubicBezTo>
                  <a:cubicBezTo>
                    <a:pt x="3389" y="1061"/>
                    <a:pt x="3349" y="1081"/>
                    <a:pt x="3330" y="1127"/>
                  </a:cubicBezTo>
                  <a:cubicBezTo>
                    <a:pt x="3317" y="1154"/>
                    <a:pt x="3317" y="1174"/>
                    <a:pt x="3303" y="1193"/>
                  </a:cubicBezTo>
                  <a:cubicBezTo>
                    <a:pt x="3343" y="1200"/>
                    <a:pt x="3363" y="1193"/>
                    <a:pt x="3396" y="1193"/>
                  </a:cubicBezTo>
                  <a:cubicBezTo>
                    <a:pt x="3442" y="1193"/>
                    <a:pt x="3475" y="1206"/>
                    <a:pt x="3521" y="1233"/>
                  </a:cubicBezTo>
                  <a:lnTo>
                    <a:pt x="3521" y="1233"/>
                  </a:lnTo>
                  <a:cubicBezTo>
                    <a:pt x="3501" y="1259"/>
                    <a:pt x="3481" y="1292"/>
                    <a:pt x="3448" y="1325"/>
                  </a:cubicBezTo>
                  <a:cubicBezTo>
                    <a:pt x="3402" y="1378"/>
                    <a:pt x="3376" y="1411"/>
                    <a:pt x="3323" y="1457"/>
                  </a:cubicBezTo>
                  <a:cubicBezTo>
                    <a:pt x="3303" y="1484"/>
                    <a:pt x="3277" y="1497"/>
                    <a:pt x="3264" y="1523"/>
                  </a:cubicBezTo>
                  <a:cubicBezTo>
                    <a:pt x="3204" y="1629"/>
                    <a:pt x="3178" y="1695"/>
                    <a:pt x="3145" y="1813"/>
                  </a:cubicBezTo>
                  <a:cubicBezTo>
                    <a:pt x="3099" y="1965"/>
                    <a:pt x="3033" y="2044"/>
                    <a:pt x="2921" y="2156"/>
                  </a:cubicBezTo>
                  <a:cubicBezTo>
                    <a:pt x="2875" y="2202"/>
                    <a:pt x="2842" y="2229"/>
                    <a:pt x="2782" y="2268"/>
                  </a:cubicBezTo>
                  <a:cubicBezTo>
                    <a:pt x="2663" y="2354"/>
                    <a:pt x="2598" y="2407"/>
                    <a:pt x="2479" y="2486"/>
                  </a:cubicBezTo>
                  <a:cubicBezTo>
                    <a:pt x="2413" y="2526"/>
                    <a:pt x="2360" y="2526"/>
                    <a:pt x="2307" y="2585"/>
                  </a:cubicBezTo>
                  <a:lnTo>
                    <a:pt x="2307" y="2585"/>
                  </a:lnTo>
                  <a:cubicBezTo>
                    <a:pt x="2307" y="2413"/>
                    <a:pt x="2307" y="2413"/>
                    <a:pt x="2307" y="2413"/>
                  </a:cubicBezTo>
                  <a:lnTo>
                    <a:pt x="2307" y="2413"/>
                  </a:lnTo>
                  <a:cubicBezTo>
                    <a:pt x="2340" y="2433"/>
                    <a:pt x="2360" y="2446"/>
                    <a:pt x="2400" y="2446"/>
                  </a:cubicBezTo>
                  <a:cubicBezTo>
                    <a:pt x="2439" y="2440"/>
                    <a:pt x="2452" y="2400"/>
                    <a:pt x="2492" y="2381"/>
                  </a:cubicBezTo>
                  <a:cubicBezTo>
                    <a:pt x="2518" y="2367"/>
                    <a:pt x="2538" y="2361"/>
                    <a:pt x="2558" y="2347"/>
                  </a:cubicBezTo>
                  <a:cubicBezTo>
                    <a:pt x="2578" y="2341"/>
                    <a:pt x="2584" y="2314"/>
                    <a:pt x="2611" y="2308"/>
                  </a:cubicBezTo>
                  <a:cubicBezTo>
                    <a:pt x="2644" y="2295"/>
                    <a:pt x="2690" y="2288"/>
                    <a:pt x="2690" y="2255"/>
                  </a:cubicBezTo>
                  <a:cubicBezTo>
                    <a:pt x="2690" y="2235"/>
                    <a:pt x="2690" y="2222"/>
                    <a:pt x="2690" y="2209"/>
                  </a:cubicBezTo>
                  <a:cubicBezTo>
                    <a:pt x="2690" y="2169"/>
                    <a:pt x="2696" y="2143"/>
                    <a:pt x="2723" y="2117"/>
                  </a:cubicBezTo>
                  <a:cubicBezTo>
                    <a:pt x="2743" y="2090"/>
                    <a:pt x="2776" y="2117"/>
                    <a:pt x="2802" y="2103"/>
                  </a:cubicBezTo>
                  <a:cubicBezTo>
                    <a:pt x="2822" y="2084"/>
                    <a:pt x="2822" y="2064"/>
                    <a:pt x="2835" y="2044"/>
                  </a:cubicBezTo>
                  <a:cubicBezTo>
                    <a:pt x="2842" y="2024"/>
                    <a:pt x="2861" y="2011"/>
                    <a:pt x="2875" y="1998"/>
                  </a:cubicBezTo>
                  <a:cubicBezTo>
                    <a:pt x="2901" y="1958"/>
                    <a:pt x="2941" y="1952"/>
                    <a:pt x="2954" y="1906"/>
                  </a:cubicBezTo>
                  <a:cubicBezTo>
                    <a:pt x="2960" y="1873"/>
                    <a:pt x="2967" y="1853"/>
                    <a:pt x="2980" y="1827"/>
                  </a:cubicBezTo>
                  <a:cubicBezTo>
                    <a:pt x="2987" y="1800"/>
                    <a:pt x="2993" y="1767"/>
                    <a:pt x="3020" y="1767"/>
                  </a:cubicBezTo>
                  <a:cubicBezTo>
                    <a:pt x="3033" y="1767"/>
                    <a:pt x="3039" y="1774"/>
                    <a:pt x="3046" y="1774"/>
                  </a:cubicBezTo>
                  <a:cubicBezTo>
                    <a:pt x="3059" y="1754"/>
                    <a:pt x="3059" y="1741"/>
                    <a:pt x="3059" y="1714"/>
                  </a:cubicBezTo>
                  <a:cubicBezTo>
                    <a:pt x="3059" y="1701"/>
                    <a:pt x="3059" y="1688"/>
                    <a:pt x="3059" y="1675"/>
                  </a:cubicBezTo>
                  <a:cubicBezTo>
                    <a:pt x="3059" y="1675"/>
                    <a:pt x="3053" y="1668"/>
                    <a:pt x="3046" y="1668"/>
                  </a:cubicBezTo>
                  <a:cubicBezTo>
                    <a:pt x="3033" y="1668"/>
                    <a:pt x="3033" y="1681"/>
                    <a:pt x="3020" y="1688"/>
                  </a:cubicBezTo>
                  <a:cubicBezTo>
                    <a:pt x="2993" y="1695"/>
                    <a:pt x="2974" y="1701"/>
                    <a:pt x="2941" y="1701"/>
                  </a:cubicBezTo>
                  <a:cubicBezTo>
                    <a:pt x="2901" y="1701"/>
                    <a:pt x="2881" y="1681"/>
                    <a:pt x="2855" y="1655"/>
                  </a:cubicBezTo>
                  <a:cubicBezTo>
                    <a:pt x="2822" y="1622"/>
                    <a:pt x="2795" y="1622"/>
                    <a:pt x="2756" y="1596"/>
                  </a:cubicBezTo>
                  <a:cubicBezTo>
                    <a:pt x="2756" y="1615"/>
                    <a:pt x="2756" y="1629"/>
                    <a:pt x="2756" y="1648"/>
                  </a:cubicBezTo>
                  <a:cubicBezTo>
                    <a:pt x="2756" y="1675"/>
                    <a:pt x="2762" y="1695"/>
                    <a:pt x="2762" y="1721"/>
                  </a:cubicBezTo>
                  <a:cubicBezTo>
                    <a:pt x="2762" y="1760"/>
                    <a:pt x="2730" y="1760"/>
                    <a:pt x="2703" y="1787"/>
                  </a:cubicBezTo>
                  <a:cubicBezTo>
                    <a:pt x="2683" y="1813"/>
                    <a:pt x="2690" y="1833"/>
                    <a:pt x="2677" y="1859"/>
                  </a:cubicBezTo>
                  <a:cubicBezTo>
                    <a:pt x="2663" y="1886"/>
                    <a:pt x="2644" y="1892"/>
                    <a:pt x="2631" y="1912"/>
                  </a:cubicBezTo>
                  <a:cubicBezTo>
                    <a:pt x="2591" y="1985"/>
                    <a:pt x="2598" y="2044"/>
                    <a:pt x="2558" y="2117"/>
                  </a:cubicBezTo>
                  <a:cubicBezTo>
                    <a:pt x="2532" y="2169"/>
                    <a:pt x="2485" y="2169"/>
                    <a:pt x="2426" y="2196"/>
                  </a:cubicBezTo>
                  <a:cubicBezTo>
                    <a:pt x="2353" y="2229"/>
                    <a:pt x="2327" y="2275"/>
                    <a:pt x="2274" y="2328"/>
                  </a:cubicBezTo>
                  <a:cubicBezTo>
                    <a:pt x="2241" y="2354"/>
                    <a:pt x="2202" y="2367"/>
                    <a:pt x="2202" y="2413"/>
                  </a:cubicBezTo>
                  <a:cubicBezTo>
                    <a:pt x="2202" y="2440"/>
                    <a:pt x="2228" y="2453"/>
                    <a:pt x="2235" y="2480"/>
                  </a:cubicBezTo>
                  <a:cubicBezTo>
                    <a:pt x="2241" y="2539"/>
                    <a:pt x="2228" y="2592"/>
                    <a:pt x="2274" y="2631"/>
                  </a:cubicBezTo>
                  <a:cubicBezTo>
                    <a:pt x="2255" y="2677"/>
                    <a:pt x="2215" y="2684"/>
                    <a:pt x="2195" y="2724"/>
                  </a:cubicBezTo>
                  <a:cubicBezTo>
                    <a:pt x="2129" y="2842"/>
                    <a:pt x="2136" y="2935"/>
                    <a:pt x="2063" y="3047"/>
                  </a:cubicBezTo>
                  <a:cubicBezTo>
                    <a:pt x="2050" y="3066"/>
                    <a:pt x="2037" y="3080"/>
                    <a:pt x="2030" y="3099"/>
                  </a:cubicBezTo>
                  <a:cubicBezTo>
                    <a:pt x="2024" y="3106"/>
                    <a:pt x="2030" y="3119"/>
                    <a:pt x="2024" y="3126"/>
                  </a:cubicBezTo>
                  <a:cubicBezTo>
                    <a:pt x="1939" y="3198"/>
                    <a:pt x="1899" y="3251"/>
                    <a:pt x="1807" y="3297"/>
                  </a:cubicBezTo>
                  <a:cubicBezTo>
                    <a:pt x="1761" y="3317"/>
                    <a:pt x="1728" y="3337"/>
                    <a:pt x="1695" y="3370"/>
                  </a:cubicBezTo>
                  <a:lnTo>
                    <a:pt x="1695" y="3370"/>
                  </a:lnTo>
                  <a:cubicBezTo>
                    <a:pt x="1649" y="3245"/>
                    <a:pt x="1649" y="3245"/>
                    <a:pt x="1649" y="3245"/>
                  </a:cubicBezTo>
                  <a:cubicBezTo>
                    <a:pt x="1649" y="3225"/>
                    <a:pt x="1642" y="3205"/>
                    <a:pt x="1642" y="3185"/>
                  </a:cubicBezTo>
                  <a:cubicBezTo>
                    <a:pt x="1642" y="3172"/>
                    <a:pt x="1642" y="3159"/>
                    <a:pt x="1642" y="3146"/>
                  </a:cubicBezTo>
                  <a:cubicBezTo>
                    <a:pt x="1642" y="3132"/>
                    <a:pt x="1649" y="3126"/>
                    <a:pt x="1649" y="3113"/>
                  </a:cubicBezTo>
                  <a:cubicBezTo>
                    <a:pt x="1655" y="3086"/>
                    <a:pt x="1662" y="3073"/>
                    <a:pt x="1668" y="3053"/>
                  </a:cubicBezTo>
                  <a:cubicBezTo>
                    <a:pt x="1675" y="3047"/>
                    <a:pt x="1675" y="3040"/>
                    <a:pt x="1682" y="3034"/>
                  </a:cubicBezTo>
                  <a:cubicBezTo>
                    <a:pt x="1688" y="3020"/>
                    <a:pt x="1695" y="3014"/>
                    <a:pt x="1708" y="3000"/>
                  </a:cubicBezTo>
                  <a:cubicBezTo>
                    <a:pt x="1708" y="3000"/>
                    <a:pt x="1708" y="2994"/>
                    <a:pt x="1715" y="2994"/>
                  </a:cubicBezTo>
                  <a:cubicBezTo>
                    <a:pt x="1715" y="2987"/>
                    <a:pt x="1721" y="2987"/>
                    <a:pt x="1721" y="2987"/>
                  </a:cubicBezTo>
                  <a:cubicBezTo>
                    <a:pt x="1728" y="2981"/>
                    <a:pt x="1735" y="2981"/>
                    <a:pt x="1735" y="2974"/>
                  </a:cubicBezTo>
                  <a:cubicBezTo>
                    <a:pt x="1748" y="2961"/>
                    <a:pt x="1748" y="2954"/>
                    <a:pt x="1761" y="2941"/>
                  </a:cubicBezTo>
                  <a:cubicBezTo>
                    <a:pt x="1761" y="2935"/>
                    <a:pt x="1767" y="2935"/>
                    <a:pt x="1767" y="2935"/>
                  </a:cubicBezTo>
                  <a:cubicBezTo>
                    <a:pt x="1767" y="2928"/>
                    <a:pt x="1767" y="2928"/>
                    <a:pt x="1767" y="2928"/>
                  </a:cubicBezTo>
                  <a:lnTo>
                    <a:pt x="1767" y="2928"/>
                  </a:lnTo>
                  <a:cubicBezTo>
                    <a:pt x="1774" y="2921"/>
                    <a:pt x="1774" y="2921"/>
                    <a:pt x="1774" y="2915"/>
                  </a:cubicBezTo>
                  <a:cubicBezTo>
                    <a:pt x="1774" y="2908"/>
                    <a:pt x="1781" y="2902"/>
                    <a:pt x="1781" y="2888"/>
                  </a:cubicBezTo>
                  <a:cubicBezTo>
                    <a:pt x="1781" y="2869"/>
                    <a:pt x="1767" y="2855"/>
                    <a:pt x="1767" y="2836"/>
                  </a:cubicBezTo>
                  <a:cubicBezTo>
                    <a:pt x="1767" y="2776"/>
                    <a:pt x="1708" y="2756"/>
                    <a:pt x="1668" y="2710"/>
                  </a:cubicBezTo>
                  <a:cubicBezTo>
                    <a:pt x="1629" y="2664"/>
                    <a:pt x="1642" y="2598"/>
                    <a:pt x="1589" y="2565"/>
                  </a:cubicBezTo>
                  <a:cubicBezTo>
                    <a:pt x="1530" y="2532"/>
                    <a:pt x="1477" y="2532"/>
                    <a:pt x="1431" y="2480"/>
                  </a:cubicBezTo>
                  <a:cubicBezTo>
                    <a:pt x="1378" y="2420"/>
                    <a:pt x="1345" y="2387"/>
                    <a:pt x="1286" y="2334"/>
                  </a:cubicBezTo>
                  <a:cubicBezTo>
                    <a:pt x="1246" y="2301"/>
                    <a:pt x="1273" y="2249"/>
                    <a:pt x="1227" y="2222"/>
                  </a:cubicBezTo>
                  <a:cubicBezTo>
                    <a:pt x="1187" y="2189"/>
                    <a:pt x="1154" y="2183"/>
                    <a:pt x="1108" y="2163"/>
                  </a:cubicBezTo>
                  <a:cubicBezTo>
                    <a:pt x="1088" y="2150"/>
                    <a:pt x="1068" y="2163"/>
                    <a:pt x="1042" y="2156"/>
                  </a:cubicBezTo>
                  <a:cubicBezTo>
                    <a:pt x="1022" y="2150"/>
                    <a:pt x="1002" y="2156"/>
                    <a:pt x="989" y="2143"/>
                  </a:cubicBezTo>
                  <a:cubicBezTo>
                    <a:pt x="969" y="2130"/>
                    <a:pt x="976" y="2110"/>
                    <a:pt x="969" y="2084"/>
                  </a:cubicBezTo>
                  <a:cubicBezTo>
                    <a:pt x="956" y="2051"/>
                    <a:pt x="936" y="2038"/>
                    <a:pt x="910" y="2011"/>
                  </a:cubicBezTo>
                  <a:cubicBezTo>
                    <a:pt x="884" y="1965"/>
                    <a:pt x="857" y="1926"/>
                    <a:pt x="811" y="1926"/>
                  </a:cubicBezTo>
                  <a:cubicBezTo>
                    <a:pt x="745" y="1926"/>
                    <a:pt x="725" y="1978"/>
                    <a:pt x="659" y="1978"/>
                  </a:cubicBezTo>
                  <a:cubicBezTo>
                    <a:pt x="639" y="1978"/>
                    <a:pt x="633" y="1952"/>
                    <a:pt x="626" y="1932"/>
                  </a:cubicBezTo>
                  <a:cubicBezTo>
                    <a:pt x="620" y="1906"/>
                    <a:pt x="607" y="1892"/>
                    <a:pt x="607" y="1873"/>
                  </a:cubicBezTo>
                  <a:cubicBezTo>
                    <a:pt x="593" y="1807"/>
                    <a:pt x="580" y="1767"/>
                    <a:pt x="541" y="1721"/>
                  </a:cubicBezTo>
                  <a:cubicBezTo>
                    <a:pt x="494" y="1675"/>
                    <a:pt x="468" y="1648"/>
                    <a:pt x="415" y="1602"/>
                  </a:cubicBezTo>
                  <a:cubicBezTo>
                    <a:pt x="402" y="1589"/>
                    <a:pt x="382" y="1576"/>
                    <a:pt x="376" y="1549"/>
                  </a:cubicBezTo>
                  <a:cubicBezTo>
                    <a:pt x="363" y="1516"/>
                    <a:pt x="349" y="1490"/>
                    <a:pt x="310" y="1490"/>
                  </a:cubicBezTo>
                  <a:cubicBezTo>
                    <a:pt x="250" y="1490"/>
                    <a:pt x="211" y="1523"/>
                    <a:pt x="151" y="1523"/>
                  </a:cubicBezTo>
                  <a:cubicBezTo>
                    <a:pt x="92" y="1523"/>
                    <a:pt x="59" y="1503"/>
                    <a:pt x="6" y="1470"/>
                  </a:cubicBezTo>
                  <a:lnTo>
                    <a:pt x="6" y="1470"/>
                  </a:lnTo>
                  <a:cubicBezTo>
                    <a:pt x="6" y="1457"/>
                    <a:pt x="0" y="1450"/>
                    <a:pt x="0" y="1444"/>
                  </a:cubicBezTo>
                  <a:cubicBezTo>
                    <a:pt x="0" y="1398"/>
                    <a:pt x="53" y="1398"/>
                    <a:pt x="85" y="1378"/>
                  </a:cubicBezTo>
                  <a:cubicBezTo>
                    <a:pt x="125" y="1352"/>
                    <a:pt x="132" y="1325"/>
                    <a:pt x="158" y="1286"/>
                  </a:cubicBezTo>
                  <a:cubicBezTo>
                    <a:pt x="171" y="1253"/>
                    <a:pt x="171" y="1226"/>
                    <a:pt x="204" y="1206"/>
                  </a:cubicBezTo>
                  <a:cubicBezTo>
                    <a:pt x="244" y="1187"/>
                    <a:pt x="283" y="1180"/>
                    <a:pt x="303" y="1141"/>
                  </a:cubicBezTo>
                  <a:cubicBezTo>
                    <a:pt x="349" y="1121"/>
                    <a:pt x="363" y="1094"/>
                    <a:pt x="402" y="1068"/>
                  </a:cubicBezTo>
                  <a:cubicBezTo>
                    <a:pt x="428" y="1048"/>
                    <a:pt x="455" y="1048"/>
                    <a:pt x="462" y="1015"/>
                  </a:cubicBezTo>
                  <a:cubicBezTo>
                    <a:pt x="475" y="989"/>
                    <a:pt x="462" y="969"/>
                    <a:pt x="475" y="943"/>
                  </a:cubicBezTo>
                  <a:cubicBezTo>
                    <a:pt x="501" y="903"/>
                    <a:pt x="554" y="923"/>
                    <a:pt x="587" y="897"/>
                  </a:cubicBezTo>
                  <a:cubicBezTo>
                    <a:pt x="620" y="863"/>
                    <a:pt x="646" y="850"/>
                    <a:pt x="679" y="811"/>
                  </a:cubicBezTo>
                  <a:cubicBezTo>
                    <a:pt x="699" y="784"/>
                    <a:pt x="706" y="758"/>
                    <a:pt x="732" y="725"/>
                  </a:cubicBezTo>
                  <a:cubicBezTo>
                    <a:pt x="745" y="712"/>
                    <a:pt x="765" y="712"/>
                    <a:pt x="771" y="692"/>
                  </a:cubicBezTo>
                  <a:cubicBezTo>
                    <a:pt x="771" y="672"/>
                    <a:pt x="765" y="652"/>
                    <a:pt x="778" y="633"/>
                  </a:cubicBezTo>
                  <a:cubicBezTo>
                    <a:pt x="785" y="626"/>
                    <a:pt x="798" y="633"/>
                    <a:pt x="804" y="619"/>
                  </a:cubicBezTo>
                  <a:cubicBezTo>
                    <a:pt x="824" y="606"/>
                    <a:pt x="837" y="587"/>
                    <a:pt x="864" y="587"/>
                  </a:cubicBezTo>
                  <a:cubicBezTo>
                    <a:pt x="890" y="587"/>
                    <a:pt x="890" y="626"/>
                    <a:pt x="917" y="633"/>
                  </a:cubicBezTo>
                  <a:cubicBezTo>
                    <a:pt x="950" y="652"/>
                    <a:pt x="982" y="606"/>
                    <a:pt x="982" y="567"/>
                  </a:cubicBezTo>
                  <a:cubicBezTo>
                    <a:pt x="982" y="547"/>
                    <a:pt x="969" y="534"/>
                    <a:pt x="969" y="514"/>
                  </a:cubicBezTo>
                  <a:cubicBezTo>
                    <a:pt x="969" y="494"/>
                    <a:pt x="956" y="481"/>
                    <a:pt x="969" y="468"/>
                  </a:cubicBezTo>
                  <a:cubicBezTo>
                    <a:pt x="989" y="455"/>
                    <a:pt x="1009" y="481"/>
                    <a:pt x="1029" y="468"/>
                  </a:cubicBezTo>
                  <a:cubicBezTo>
                    <a:pt x="1114" y="422"/>
                    <a:pt x="1114" y="316"/>
                    <a:pt x="1207" y="296"/>
                  </a:cubicBezTo>
                  <a:cubicBezTo>
                    <a:pt x="1207" y="290"/>
                    <a:pt x="1207" y="290"/>
                    <a:pt x="1207" y="283"/>
                  </a:cubicBezTo>
                  <a:cubicBezTo>
                    <a:pt x="1207" y="257"/>
                    <a:pt x="1200" y="244"/>
                    <a:pt x="1213" y="230"/>
                  </a:cubicBezTo>
                  <a:cubicBezTo>
                    <a:pt x="1233" y="204"/>
                    <a:pt x="1266" y="224"/>
                    <a:pt x="1299" y="204"/>
                  </a:cubicBezTo>
                  <a:cubicBezTo>
                    <a:pt x="1352" y="178"/>
                    <a:pt x="1352" y="98"/>
                    <a:pt x="1418" y="98"/>
                  </a:cubicBezTo>
                  <a:cubicBezTo>
                    <a:pt x="1444" y="98"/>
                    <a:pt x="1464" y="105"/>
                    <a:pt x="1491" y="105"/>
                  </a:cubicBezTo>
                  <a:cubicBezTo>
                    <a:pt x="1510" y="105"/>
                    <a:pt x="1517" y="85"/>
                    <a:pt x="1530" y="79"/>
                  </a:cubicBezTo>
                  <a:cubicBezTo>
                    <a:pt x="1563" y="52"/>
                    <a:pt x="1583" y="46"/>
                    <a:pt x="1622" y="26"/>
                  </a:cubicBezTo>
                  <a:cubicBezTo>
                    <a:pt x="1642" y="19"/>
                    <a:pt x="1655" y="13"/>
                    <a:pt x="1675" y="13"/>
                  </a:cubicBezTo>
                  <a:lnTo>
                    <a:pt x="1682" y="6"/>
                  </a:lnTo>
                  <a:cubicBezTo>
                    <a:pt x="1702" y="6"/>
                    <a:pt x="1708" y="19"/>
                    <a:pt x="1728" y="19"/>
                  </a:cubicBezTo>
                  <a:lnTo>
                    <a:pt x="1735" y="13"/>
                  </a:ln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8" name="Freeform 45">
              <a:extLst>
                <a:ext uri="{FF2B5EF4-FFF2-40B4-BE49-F238E27FC236}">
                  <a16:creationId xmlns:a16="http://schemas.microsoft.com/office/drawing/2014/main" id="{EED0FC32-FFBD-475B-A840-224A457735F0}"/>
                </a:ext>
              </a:extLst>
            </p:cNvPr>
            <p:cNvSpPr>
              <a:spLocks noChangeArrowheads="1"/>
            </p:cNvSpPr>
            <p:nvPr/>
          </p:nvSpPr>
          <p:spPr bwMode="auto">
            <a:xfrm>
              <a:off x="6775804" y="9153520"/>
              <a:ext cx="887355" cy="620713"/>
            </a:xfrm>
            <a:custGeom>
              <a:avLst/>
              <a:gdLst>
                <a:gd name="T0" fmla="*/ 0 w 2466"/>
                <a:gd name="T1" fmla="*/ 502 h 1723"/>
                <a:gd name="T2" fmla="*/ 92 w 2466"/>
                <a:gd name="T3" fmla="*/ 357 h 1723"/>
                <a:gd name="T4" fmla="*/ 125 w 2466"/>
                <a:gd name="T5" fmla="*/ 112 h 1723"/>
                <a:gd name="T6" fmla="*/ 138 w 2466"/>
                <a:gd name="T7" fmla="*/ 53 h 1723"/>
                <a:gd name="T8" fmla="*/ 263 w 2466"/>
                <a:gd name="T9" fmla="*/ 60 h 1723"/>
                <a:gd name="T10" fmla="*/ 440 w 2466"/>
                <a:gd name="T11" fmla="*/ 80 h 1723"/>
                <a:gd name="T12" fmla="*/ 665 w 2466"/>
                <a:gd name="T13" fmla="*/ 119 h 1723"/>
                <a:gd name="T14" fmla="*/ 1034 w 2466"/>
                <a:gd name="T15" fmla="*/ 258 h 1723"/>
                <a:gd name="T16" fmla="*/ 1166 w 2466"/>
                <a:gd name="T17" fmla="*/ 337 h 1723"/>
                <a:gd name="T18" fmla="*/ 1271 w 2466"/>
                <a:gd name="T19" fmla="*/ 165 h 1723"/>
                <a:gd name="T20" fmla="*/ 1542 w 2466"/>
                <a:gd name="T21" fmla="*/ 0 h 1723"/>
                <a:gd name="T22" fmla="*/ 2129 w 2466"/>
                <a:gd name="T23" fmla="*/ 119 h 1723"/>
                <a:gd name="T24" fmla="*/ 2439 w 2466"/>
                <a:gd name="T25" fmla="*/ 132 h 1723"/>
                <a:gd name="T26" fmla="*/ 2393 w 2466"/>
                <a:gd name="T27" fmla="*/ 179 h 1723"/>
                <a:gd name="T28" fmla="*/ 2446 w 2466"/>
                <a:gd name="T29" fmla="*/ 317 h 1723"/>
                <a:gd name="T30" fmla="*/ 2465 w 2466"/>
                <a:gd name="T31" fmla="*/ 680 h 1723"/>
                <a:gd name="T32" fmla="*/ 2419 w 2466"/>
                <a:gd name="T33" fmla="*/ 766 h 1723"/>
                <a:gd name="T34" fmla="*/ 2360 w 2466"/>
                <a:gd name="T35" fmla="*/ 1003 h 1723"/>
                <a:gd name="T36" fmla="*/ 2294 w 2466"/>
                <a:gd name="T37" fmla="*/ 1207 h 1723"/>
                <a:gd name="T38" fmla="*/ 2188 w 2466"/>
                <a:gd name="T39" fmla="*/ 1300 h 1723"/>
                <a:gd name="T40" fmla="*/ 2208 w 2466"/>
                <a:gd name="T41" fmla="*/ 1386 h 1723"/>
                <a:gd name="T42" fmla="*/ 2142 w 2466"/>
                <a:gd name="T43" fmla="*/ 1392 h 1723"/>
                <a:gd name="T44" fmla="*/ 1911 w 2466"/>
                <a:gd name="T45" fmla="*/ 1577 h 1723"/>
                <a:gd name="T46" fmla="*/ 1786 w 2466"/>
                <a:gd name="T47" fmla="*/ 1722 h 1723"/>
                <a:gd name="T48" fmla="*/ 1568 w 2466"/>
                <a:gd name="T49" fmla="*/ 1682 h 1723"/>
                <a:gd name="T50" fmla="*/ 1654 w 2466"/>
                <a:gd name="T51" fmla="*/ 1498 h 1723"/>
                <a:gd name="T52" fmla="*/ 1647 w 2466"/>
                <a:gd name="T53" fmla="*/ 1339 h 1723"/>
                <a:gd name="T54" fmla="*/ 1476 w 2466"/>
                <a:gd name="T55" fmla="*/ 1207 h 1723"/>
                <a:gd name="T56" fmla="*/ 1172 w 2466"/>
                <a:gd name="T57" fmla="*/ 871 h 1723"/>
                <a:gd name="T58" fmla="*/ 1008 w 2466"/>
                <a:gd name="T59" fmla="*/ 686 h 1723"/>
                <a:gd name="T60" fmla="*/ 856 w 2466"/>
                <a:gd name="T61" fmla="*/ 601 h 1723"/>
                <a:gd name="T62" fmla="*/ 618 w 2466"/>
                <a:gd name="T63" fmla="*/ 541 h 1723"/>
                <a:gd name="T64" fmla="*/ 407 w 2466"/>
                <a:gd name="T65" fmla="*/ 489 h 1723"/>
                <a:gd name="T66" fmla="*/ 204 w 2466"/>
                <a:gd name="T67" fmla="*/ 502 h 1723"/>
                <a:gd name="T68" fmla="*/ 0 w 2466"/>
                <a:gd name="T69" fmla="*/ 502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66" h="1723">
                  <a:moveTo>
                    <a:pt x="0" y="502"/>
                  </a:moveTo>
                  <a:lnTo>
                    <a:pt x="0" y="502"/>
                  </a:lnTo>
                  <a:cubicBezTo>
                    <a:pt x="19" y="489"/>
                    <a:pt x="32" y="462"/>
                    <a:pt x="39" y="442"/>
                  </a:cubicBezTo>
                  <a:cubicBezTo>
                    <a:pt x="59" y="409"/>
                    <a:pt x="72" y="390"/>
                    <a:pt x="92" y="357"/>
                  </a:cubicBezTo>
                  <a:cubicBezTo>
                    <a:pt x="118" y="304"/>
                    <a:pt x="158" y="278"/>
                    <a:pt x="158" y="225"/>
                  </a:cubicBezTo>
                  <a:cubicBezTo>
                    <a:pt x="158" y="179"/>
                    <a:pt x="125" y="159"/>
                    <a:pt x="125" y="112"/>
                  </a:cubicBezTo>
                  <a:cubicBezTo>
                    <a:pt x="125" y="86"/>
                    <a:pt x="131" y="66"/>
                    <a:pt x="138" y="53"/>
                  </a:cubicBezTo>
                  <a:lnTo>
                    <a:pt x="138" y="53"/>
                  </a:lnTo>
                  <a:cubicBezTo>
                    <a:pt x="158" y="53"/>
                    <a:pt x="171" y="60"/>
                    <a:pt x="184" y="60"/>
                  </a:cubicBezTo>
                  <a:cubicBezTo>
                    <a:pt x="217" y="60"/>
                    <a:pt x="230" y="60"/>
                    <a:pt x="263" y="60"/>
                  </a:cubicBezTo>
                  <a:cubicBezTo>
                    <a:pt x="302" y="60"/>
                    <a:pt x="315" y="27"/>
                    <a:pt x="355" y="27"/>
                  </a:cubicBezTo>
                  <a:cubicBezTo>
                    <a:pt x="394" y="27"/>
                    <a:pt x="407" y="66"/>
                    <a:pt x="440" y="80"/>
                  </a:cubicBezTo>
                  <a:cubicBezTo>
                    <a:pt x="493" y="106"/>
                    <a:pt x="526" y="119"/>
                    <a:pt x="585" y="119"/>
                  </a:cubicBezTo>
                  <a:cubicBezTo>
                    <a:pt x="618" y="119"/>
                    <a:pt x="632" y="119"/>
                    <a:pt x="665" y="119"/>
                  </a:cubicBezTo>
                  <a:cubicBezTo>
                    <a:pt x="717" y="119"/>
                    <a:pt x="737" y="146"/>
                    <a:pt x="790" y="159"/>
                  </a:cubicBezTo>
                  <a:cubicBezTo>
                    <a:pt x="889" y="185"/>
                    <a:pt x="942" y="218"/>
                    <a:pt x="1034" y="258"/>
                  </a:cubicBezTo>
                  <a:cubicBezTo>
                    <a:pt x="1060" y="271"/>
                    <a:pt x="1080" y="278"/>
                    <a:pt x="1107" y="291"/>
                  </a:cubicBezTo>
                  <a:cubicBezTo>
                    <a:pt x="1126" y="310"/>
                    <a:pt x="1140" y="337"/>
                    <a:pt x="1166" y="337"/>
                  </a:cubicBezTo>
                  <a:cubicBezTo>
                    <a:pt x="1212" y="337"/>
                    <a:pt x="1239" y="297"/>
                    <a:pt x="1252" y="251"/>
                  </a:cubicBezTo>
                  <a:cubicBezTo>
                    <a:pt x="1265" y="225"/>
                    <a:pt x="1252" y="192"/>
                    <a:pt x="1271" y="165"/>
                  </a:cubicBezTo>
                  <a:cubicBezTo>
                    <a:pt x="1285" y="152"/>
                    <a:pt x="1304" y="152"/>
                    <a:pt x="1324" y="146"/>
                  </a:cubicBezTo>
                  <a:cubicBezTo>
                    <a:pt x="1423" y="112"/>
                    <a:pt x="1443" y="0"/>
                    <a:pt x="1542" y="0"/>
                  </a:cubicBezTo>
                  <a:cubicBezTo>
                    <a:pt x="1707" y="0"/>
                    <a:pt x="1793" y="33"/>
                    <a:pt x="1951" y="73"/>
                  </a:cubicBezTo>
                  <a:cubicBezTo>
                    <a:pt x="2024" y="93"/>
                    <a:pt x="2056" y="119"/>
                    <a:pt x="2129" y="119"/>
                  </a:cubicBezTo>
                  <a:cubicBezTo>
                    <a:pt x="2162" y="119"/>
                    <a:pt x="2175" y="99"/>
                    <a:pt x="2201" y="99"/>
                  </a:cubicBezTo>
                  <a:cubicBezTo>
                    <a:pt x="2300" y="99"/>
                    <a:pt x="2340" y="119"/>
                    <a:pt x="2439" y="132"/>
                  </a:cubicBezTo>
                  <a:lnTo>
                    <a:pt x="2439" y="132"/>
                  </a:lnTo>
                  <a:cubicBezTo>
                    <a:pt x="2419" y="146"/>
                    <a:pt x="2393" y="152"/>
                    <a:pt x="2393" y="179"/>
                  </a:cubicBezTo>
                  <a:cubicBezTo>
                    <a:pt x="2393" y="198"/>
                    <a:pt x="2413" y="205"/>
                    <a:pt x="2419" y="225"/>
                  </a:cubicBezTo>
                  <a:cubicBezTo>
                    <a:pt x="2432" y="258"/>
                    <a:pt x="2446" y="284"/>
                    <a:pt x="2446" y="317"/>
                  </a:cubicBezTo>
                  <a:cubicBezTo>
                    <a:pt x="2446" y="403"/>
                    <a:pt x="2446" y="449"/>
                    <a:pt x="2446" y="528"/>
                  </a:cubicBezTo>
                  <a:cubicBezTo>
                    <a:pt x="2446" y="587"/>
                    <a:pt x="2465" y="620"/>
                    <a:pt x="2465" y="680"/>
                  </a:cubicBezTo>
                  <a:cubicBezTo>
                    <a:pt x="2465" y="706"/>
                    <a:pt x="2419" y="706"/>
                    <a:pt x="2419" y="733"/>
                  </a:cubicBezTo>
                  <a:cubicBezTo>
                    <a:pt x="2419" y="746"/>
                    <a:pt x="2419" y="759"/>
                    <a:pt x="2419" y="766"/>
                  </a:cubicBezTo>
                  <a:cubicBezTo>
                    <a:pt x="2419" y="805"/>
                    <a:pt x="2406" y="825"/>
                    <a:pt x="2393" y="858"/>
                  </a:cubicBezTo>
                  <a:cubicBezTo>
                    <a:pt x="2373" y="911"/>
                    <a:pt x="2373" y="944"/>
                    <a:pt x="2360" y="1003"/>
                  </a:cubicBezTo>
                  <a:cubicBezTo>
                    <a:pt x="2353" y="1023"/>
                    <a:pt x="2333" y="1036"/>
                    <a:pt x="2333" y="1062"/>
                  </a:cubicBezTo>
                  <a:cubicBezTo>
                    <a:pt x="2314" y="1115"/>
                    <a:pt x="2300" y="1148"/>
                    <a:pt x="2294" y="1207"/>
                  </a:cubicBezTo>
                  <a:cubicBezTo>
                    <a:pt x="2287" y="1254"/>
                    <a:pt x="2281" y="1313"/>
                    <a:pt x="2235" y="1313"/>
                  </a:cubicBezTo>
                  <a:cubicBezTo>
                    <a:pt x="2215" y="1313"/>
                    <a:pt x="2208" y="1300"/>
                    <a:pt x="2188" y="1300"/>
                  </a:cubicBezTo>
                  <a:cubicBezTo>
                    <a:pt x="2188" y="1306"/>
                    <a:pt x="2188" y="1313"/>
                    <a:pt x="2188" y="1320"/>
                  </a:cubicBezTo>
                  <a:cubicBezTo>
                    <a:pt x="2188" y="1346"/>
                    <a:pt x="2208" y="1359"/>
                    <a:pt x="2208" y="1386"/>
                  </a:cubicBezTo>
                  <a:cubicBezTo>
                    <a:pt x="2208" y="1392"/>
                    <a:pt x="2208" y="1399"/>
                    <a:pt x="2208" y="1412"/>
                  </a:cubicBezTo>
                  <a:cubicBezTo>
                    <a:pt x="2182" y="1399"/>
                    <a:pt x="2169" y="1392"/>
                    <a:pt x="2142" y="1392"/>
                  </a:cubicBezTo>
                  <a:cubicBezTo>
                    <a:pt x="2096" y="1392"/>
                    <a:pt x="2089" y="1438"/>
                    <a:pt x="2056" y="1465"/>
                  </a:cubicBezTo>
                  <a:cubicBezTo>
                    <a:pt x="1997" y="1504"/>
                    <a:pt x="1964" y="1524"/>
                    <a:pt x="1911" y="1577"/>
                  </a:cubicBezTo>
                  <a:cubicBezTo>
                    <a:pt x="1852" y="1623"/>
                    <a:pt x="1819" y="1669"/>
                    <a:pt x="1786" y="1722"/>
                  </a:cubicBezTo>
                  <a:lnTo>
                    <a:pt x="1786" y="1722"/>
                  </a:lnTo>
                  <a:cubicBezTo>
                    <a:pt x="1740" y="1695"/>
                    <a:pt x="1707" y="1682"/>
                    <a:pt x="1661" y="1682"/>
                  </a:cubicBezTo>
                  <a:cubicBezTo>
                    <a:pt x="1628" y="1682"/>
                    <a:pt x="1608" y="1689"/>
                    <a:pt x="1568" y="1682"/>
                  </a:cubicBezTo>
                  <a:cubicBezTo>
                    <a:pt x="1582" y="1663"/>
                    <a:pt x="1582" y="1643"/>
                    <a:pt x="1595" y="1616"/>
                  </a:cubicBezTo>
                  <a:cubicBezTo>
                    <a:pt x="1614" y="1570"/>
                    <a:pt x="1654" y="1550"/>
                    <a:pt x="1654" y="1498"/>
                  </a:cubicBezTo>
                  <a:cubicBezTo>
                    <a:pt x="1654" y="1484"/>
                    <a:pt x="1647" y="1478"/>
                    <a:pt x="1647" y="1465"/>
                  </a:cubicBezTo>
                  <a:cubicBezTo>
                    <a:pt x="1647" y="1419"/>
                    <a:pt x="1647" y="1392"/>
                    <a:pt x="1647" y="1339"/>
                  </a:cubicBezTo>
                  <a:cubicBezTo>
                    <a:pt x="1647" y="1293"/>
                    <a:pt x="1628" y="1247"/>
                    <a:pt x="1582" y="1227"/>
                  </a:cubicBezTo>
                  <a:cubicBezTo>
                    <a:pt x="1542" y="1214"/>
                    <a:pt x="1515" y="1227"/>
                    <a:pt x="1476" y="1207"/>
                  </a:cubicBezTo>
                  <a:cubicBezTo>
                    <a:pt x="1443" y="1201"/>
                    <a:pt x="1430" y="1168"/>
                    <a:pt x="1417" y="1141"/>
                  </a:cubicBezTo>
                  <a:cubicBezTo>
                    <a:pt x="1357" y="1009"/>
                    <a:pt x="1225" y="1003"/>
                    <a:pt x="1172" y="871"/>
                  </a:cubicBezTo>
                  <a:cubicBezTo>
                    <a:pt x="1146" y="805"/>
                    <a:pt x="1113" y="779"/>
                    <a:pt x="1060" y="726"/>
                  </a:cubicBezTo>
                  <a:cubicBezTo>
                    <a:pt x="1041" y="706"/>
                    <a:pt x="1034" y="693"/>
                    <a:pt x="1008" y="686"/>
                  </a:cubicBezTo>
                  <a:cubicBezTo>
                    <a:pt x="961" y="667"/>
                    <a:pt x="928" y="686"/>
                    <a:pt x="882" y="673"/>
                  </a:cubicBezTo>
                  <a:cubicBezTo>
                    <a:pt x="856" y="667"/>
                    <a:pt x="863" y="627"/>
                    <a:pt x="856" y="601"/>
                  </a:cubicBezTo>
                  <a:cubicBezTo>
                    <a:pt x="849" y="574"/>
                    <a:pt x="816" y="574"/>
                    <a:pt x="790" y="568"/>
                  </a:cubicBezTo>
                  <a:cubicBezTo>
                    <a:pt x="724" y="554"/>
                    <a:pt x="684" y="541"/>
                    <a:pt x="618" y="541"/>
                  </a:cubicBezTo>
                  <a:cubicBezTo>
                    <a:pt x="572" y="541"/>
                    <a:pt x="546" y="541"/>
                    <a:pt x="500" y="541"/>
                  </a:cubicBezTo>
                  <a:cubicBezTo>
                    <a:pt x="460" y="541"/>
                    <a:pt x="447" y="489"/>
                    <a:pt x="407" y="489"/>
                  </a:cubicBezTo>
                  <a:cubicBezTo>
                    <a:pt x="361" y="489"/>
                    <a:pt x="342" y="541"/>
                    <a:pt x="295" y="541"/>
                  </a:cubicBezTo>
                  <a:cubicBezTo>
                    <a:pt x="257" y="541"/>
                    <a:pt x="244" y="502"/>
                    <a:pt x="204" y="502"/>
                  </a:cubicBezTo>
                  <a:cubicBezTo>
                    <a:pt x="158" y="502"/>
                    <a:pt x="138" y="528"/>
                    <a:pt x="92" y="528"/>
                  </a:cubicBezTo>
                  <a:cubicBezTo>
                    <a:pt x="59" y="528"/>
                    <a:pt x="32" y="502"/>
                    <a:pt x="0" y="502"/>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grpSp>
      <p:sp>
        <p:nvSpPr>
          <p:cNvPr id="3" name="TextBox 2">
            <a:extLst>
              <a:ext uri="{FF2B5EF4-FFF2-40B4-BE49-F238E27FC236}">
                <a16:creationId xmlns:a16="http://schemas.microsoft.com/office/drawing/2014/main" id="{53E1339B-B946-491E-808C-BD11182C6408}"/>
              </a:ext>
            </a:extLst>
          </p:cNvPr>
          <p:cNvSpPr txBox="1"/>
          <p:nvPr/>
        </p:nvSpPr>
        <p:spPr>
          <a:xfrm>
            <a:off x="650425" y="1222895"/>
            <a:ext cx="22054300"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KP Fértil</a:t>
            </a:r>
            <a:r>
              <a:rPr lang="en-US" sz="5400" b="1" baseline="30000">
                <a:solidFill>
                  <a:schemeClr val="accent3">
                    <a:lumMod val="50000"/>
                  </a:schemeClr>
                </a:solidFill>
                <a:latin typeface="Montserrat" pitchFamily="2" charset="77"/>
                <a:ea typeface="Lato Black" charset="0"/>
                <a:cs typeface="Lato Black" charset="0"/>
              </a:rPr>
              <a:t>® </a:t>
            </a:r>
            <a:r>
              <a:rPr lang="en-US" sz="5400" b="1">
                <a:solidFill>
                  <a:schemeClr val="accent3">
                    <a:lumMod val="50000"/>
                  </a:schemeClr>
                </a:solidFill>
                <a:latin typeface="Montserrat" pitchFamily="2" charset="77"/>
                <a:ea typeface="Lato Black" charset="0"/>
                <a:cs typeface="Lato Black" charset="0"/>
              </a:rPr>
              <a:t>Sales</a:t>
            </a:r>
            <a:endParaRPr lang="en-US" sz="5400" b="1" baseline="30000">
              <a:solidFill>
                <a:schemeClr val="accent3">
                  <a:lumMod val="50000"/>
                </a:schemeClr>
              </a:solidFill>
              <a:latin typeface="Montserrat" pitchFamily="2" charset="77"/>
              <a:ea typeface="Lato Black" charset="0"/>
              <a:cs typeface="Lato Black" charset="0"/>
            </a:endParaRPr>
          </a:p>
        </p:txBody>
      </p:sp>
      <p:sp>
        <p:nvSpPr>
          <p:cNvPr id="4" name="Rectangle 3">
            <a:extLst>
              <a:ext uri="{FF2B5EF4-FFF2-40B4-BE49-F238E27FC236}">
                <a16:creationId xmlns:a16="http://schemas.microsoft.com/office/drawing/2014/main" id="{41EEFC7B-7D9E-410E-A465-CE65BAD87080}"/>
              </a:ext>
            </a:extLst>
          </p:cNvPr>
          <p:cNvSpPr/>
          <p:nvPr/>
        </p:nvSpPr>
        <p:spPr>
          <a:xfrm>
            <a:off x="740339" y="8306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aphicFrame>
        <p:nvGraphicFramePr>
          <p:cNvPr id="5" name="Chart 4">
            <a:extLst>
              <a:ext uri="{FF2B5EF4-FFF2-40B4-BE49-F238E27FC236}">
                <a16:creationId xmlns:a16="http://schemas.microsoft.com/office/drawing/2014/main" id="{C000C728-5913-45D2-9665-59AAE4CCE83E}"/>
              </a:ext>
            </a:extLst>
          </p:cNvPr>
          <p:cNvGraphicFramePr/>
          <p:nvPr>
            <p:extLst>
              <p:ext uri="{D42A27DB-BD31-4B8C-83A1-F6EECF244321}">
                <p14:modId xmlns:p14="http://schemas.microsoft.com/office/powerpoint/2010/main" val="2200612811"/>
              </p:ext>
            </p:extLst>
          </p:nvPr>
        </p:nvGraphicFramePr>
        <p:xfrm>
          <a:off x="13136125" y="3119060"/>
          <a:ext cx="6616173" cy="33179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9E4884EA-F351-4A71-BC4B-BEEE96842F47}"/>
              </a:ext>
            </a:extLst>
          </p:cNvPr>
          <p:cNvGraphicFramePr>
            <a:graphicFrameLocks noGrp="1"/>
          </p:cNvGraphicFramePr>
          <p:nvPr>
            <p:extLst>
              <p:ext uri="{D42A27DB-BD31-4B8C-83A1-F6EECF244321}">
                <p14:modId xmlns:p14="http://schemas.microsoft.com/office/powerpoint/2010/main" val="3074569833"/>
              </p:ext>
            </p:extLst>
          </p:nvPr>
        </p:nvGraphicFramePr>
        <p:xfrm>
          <a:off x="740339" y="9225560"/>
          <a:ext cx="15451236" cy="3867892"/>
        </p:xfrm>
        <a:graphic>
          <a:graphicData uri="http://schemas.openxmlformats.org/drawingml/2006/table">
            <a:tbl>
              <a:tblPr firstRow="1">
                <a:tableStyleId>{5C22544A-7EE6-4342-B048-85BDC9FD1C3A}</a:tableStyleId>
              </a:tblPr>
              <a:tblGrid>
                <a:gridCol w="1273247">
                  <a:extLst>
                    <a:ext uri="{9D8B030D-6E8A-4147-A177-3AD203B41FA5}">
                      <a16:colId xmlns:a16="http://schemas.microsoft.com/office/drawing/2014/main" val="2851696159"/>
                    </a:ext>
                  </a:extLst>
                </a:gridCol>
                <a:gridCol w="1190448">
                  <a:extLst>
                    <a:ext uri="{9D8B030D-6E8A-4147-A177-3AD203B41FA5}">
                      <a16:colId xmlns:a16="http://schemas.microsoft.com/office/drawing/2014/main" val="575509518"/>
                    </a:ext>
                  </a:extLst>
                </a:gridCol>
                <a:gridCol w="1190448">
                  <a:extLst>
                    <a:ext uri="{9D8B030D-6E8A-4147-A177-3AD203B41FA5}">
                      <a16:colId xmlns:a16="http://schemas.microsoft.com/office/drawing/2014/main" val="121843532"/>
                    </a:ext>
                  </a:extLst>
                </a:gridCol>
                <a:gridCol w="1190448">
                  <a:extLst>
                    <a:ext uri="{9D8B030D-6E8A-4147-A177-3AD203B41FA5}">
                      <a16:colId xmlns:a16="http://schemas.microsoft.com/office/drawing/2014/main" val="3090504263"/>
                    </a:ext>
                  </a:extLst>
                </a:gridCol>
                <a:gridCol w="1190448">
                  <a:extLst>
                    <a:ext uri="{9D8B030D-6E8A-4147-A177-3AD203B41FA5}">
                      <a16:colId xmlns:a16="http://schemas.microsoft.com/office/drawing/2014/main" val="2754803918"/>
                    </a:ext>
                  </a:extLst>
                </a:gridCol>
                <a:gridCol w="1190448">
                  <a:extLst>
                    <a:ext uri="{9D8B030D-6E8A-4147-A177-3AD203B41FA5}">
                      <a16:colId xmlns:a16="http://schemas.microsoft.com/office/drawing/2014/main" val="1005280288"/>
                    </a:ext>
                  </a:extLst>
                </a:gridCol>
                <a:gridCol w="1175107">
                  <a:extLst>
                    <a:ext uri="{9D8B030D-6E8A-4147-A177-3AD203B41FA5}">
                      <a16:colId xmlns:a16="http://schemas.microsoft.com/office/drawing/2014/main" val="3591354662"/>
                    </a:ext>
                  </a:extLst>
                </a:gridCol>
                <a:gridCol w="1175107">
                  <a:extLst>
                    <a:ext uri="{9D8B030D-6E8A-4147-A177-3AD203B41FA5}">
                      <a16:colId xmlns:a16="http://schemas.microsoft.com/office/drawing/2014/main" val="2544976268"/>
                    </a:ext>
                  </a:extLst>
                </a:gridCol>
                <a:gridCol w="1175107">
                  <a:extLst>
                    <a:ext uri="{9D8B030D-6E8A-4147-A177-3AD203B41FA5}">
                      <a16:colId xmlns:a16="http://schemas.microsoft.com/office/drawing/2014/main" val="796509677"/>
                    </a:ext>
                  </a:extLst>
                </a:gridCol>
                <a:gridCol w="1175107">
                  <a:extLst>
                    <a:ext uri="{9D8B030D-6E8A-4147-A177-3AD203B41FA5}">
                      <a16:colId xmlns:a16="http://schemas.microsoft.com/office/drawing/2014/main" val="837792732"/>
                    </a:ext>
                  </a:extLst>
                </a:gridCol>
                <a:gridCol w="1175107">
                  <a:extLst>
                    <a:ext uri="{9D8B030D-6E8A-4147-A177-3AD203B41FA5}">
                      <a16:colId xmlns:a16="http://schemas.microsoft.com/office/drawing/2014/main" val="313319739"/>
                    </a:ext>
                  </a:extLst>
                </a:gridCol>
                <a:gridCol w="1175107">
                  <a:extLst>
                    <a:ext uri="{9D8B030D-6E8A-4147-A177-3AD203B41FA5}">
                      <a16:colId xmlns:a16="http://schemas.microsoft.com/office/drawing/2014/main" val="2274868660"/>
                    </a:ext>
                  </a:extLst>
                </a:gridCol>
                <a:gridCol w="1175107">
                  <a:extLst>
                    <a:ext uri="{9D8B030D-6E8A-4147-A177-3AD203B41FA5}">
                      <a16:colId xmlns:a16="http://schemas.microsoft.com/office/drawing/2014/main" val="3728875802"/>
                    </a:ext>
                  </a:extLst>
                </a:gridCol>
              </a:tblGrid>
              <a:tr h="285749">
                <a:tc>
                  <a:txBody>
                    <a:bodyPr/>
                    <a:lstStyle/>
                    <a:p>
                      <a:pPr algn="ctr"/>
                      <a:endParaRPr lang="en-US" sz="1400" b="1" i="0">
                        <a:latin typeface="Montserrat" panose="00000500000000000000" pitchFamily="2" charset="0"/>
                        <a:ea typeface="Roboto Medium" panose="02000000000000000000" pitchFamily="2" charset="0"/>
                        <a:cs typeface="Poppins SemiBold" pitchFamily="2" charset="77"/>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Jan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Feb</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Mar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Apr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May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Jun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Jul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Aug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Sep</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Oct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Nov</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lnSpc>
                          <a:spcPct val="100000"/>
                        </a:lnSpc>
                      </a:pPr>
                      <a:r>
                        <a:rPr lang="en-US" sz="1400" b="1" i="0">
                          <a:solidFill>
                            <a:schemeClr val="bg1"/>
                          </a:solidFill>
                          <a:latin typeface="Montserrat" panose="00000500000000000000" pitchFamily="2" charset="0"/>
                          <a:ea typeface="Roboto Medium" panose="02000000000000000000" pitchFamily="2" charset="0"/>
                          <a:cs typeface="Poppins SemiBold" pitchFamily="2" charset="77"/>
                        </a:rPr>
                        <a:t>Dec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08385598"/>
                  </a:ext>
                </a:extLst>
              </a:tr>
              <a:tr h="331771">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Coffee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516819"/>
                  </a:ext>
                </a:extLst>
              </a:tr>
              <a:tr h="390764">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Sugar Cane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273471"/>
                  </a:ext>
                </a:extLst>
              </a:tr>
              <a:tr h="331771">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Pasture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212300"/>
                  </a:ext>
                </a:extLst>
              </a:tr>
              <a:tr h="331771">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Soybean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376915"/>
                  </a:ext>
                </a:extLst>
              </a:tr>
              <a:tr h="331771">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Maize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extLst>
                  <a:ext uri="{0D108BD9-81ED-4DB2-BD59-A6C34878D82A}">
                    <a16:rowId xmlns:a16="http://schemas.microsoft.com/office/drawing/2014/main" val="3587547967"/>
                  </a:ext>
                </a:extLst>
              </a:tr>
              <a:tr h="331771">
                <a:tc>
                  <a:txBody>
                    <a:bodyPr/>
                    <a:lstStyle/>
                    <a:p>
                      <a:pPr algn="ctr"/>
                      <a:r>
                        <a:rPr lang="en-US" sz="1400" b="0" i="0" err="1">
                          <a:solidFill>
                            <a:schemeClr val="tx2"/>
                          </a:solidFill>
                          <a:latin typeface="Montserrat" panose="00000500000000000000" pitchFamily="2" charset="0"/>
                          <a:ea typeface="Roboto Medium" panose="02000000000000000000" pitchFamily="2" charset="0"/>
                          <a:cs typeface="Poppins SemiBold" pitchFamily="2" charset="77"/>
                        </a:rPr>
                        <a:t>Hortifruti</a:t>
                      </a:r>
                      <a:endParaRPr lang="en-US" sz="1400" b="0" i="0">
                        <a:solidFill>
                          <a:schemeClr val="tx2"/>
                        </a:solidFill>
                        <a:latin typeface="Montserrat" panose="00000500000000000000" pitchFamily="2" charset="0"/>
                        <a:ea typeface="Roboto Medium" panose="02000000000000000000" pitchFamily="2" charset="0"/>
                        <a:cs typeface="Poppins SemiBold" pitchFamily="2" charset="77"/>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extLst>
                  <a:ext uri="{0D108BD9-81ED-4DB2-BD59-A6C34878D82A}">
                    <a16:rowId xmlns:a16="http://schemas.microsoft.com/office/drawing/2014/main" val="537497470"/>
                  </a:ext>
                </a:extLst>
              </a:tr>
              <a:tr h="331771">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Compost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6040778"/>
                  </a:ext>
                </a:extLst>
              </a:tr>
              <a:tr h="485773">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Compost (Manure)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extLst>
                  <a:ext uri="{0D108BD9-81ED-4DB2-BD59-A6C34878D82A}">
                    <a16:rowId xmlns:a16="http://schemas.microsoft.com/office/drawing/2014/main" val="245423641"/>
                  </a:ext>
                </a:extLst>
              </a:tr>
              <a:tr h="331771">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Sorghum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116379"/>
                  </a:ext>
                </a:extLst>
              </a:tr>
              <a:tr h="331771">
                <a:tc>
                  <a:txBody>
                    <a:bodyPr/>
                    <a:lstStyle/>
                    <a:p>
                      <a:pPr algn="ctr"/>
                      <a:r>
                        <a:rPr lang="en-US" sz="1400" b="0" i="0">
                          <a:solidFill>
                            <a:schemeClr val="tx2"/>
                          </a:solidFill>
                          <a:latin typeface="Montserrat" panose="00000500000000000000" pitchFamily="2" charset="0"/>
                          <a:ea typeface="Roboto Medium" panose="02000000000000000000" pitchFamily="2" charset="0"/>
                          <a:cs typeface="Poppins SemiBold" pitchFamily="2" charset="77"/>
                        </a:rPr>
                        <a:t>Beans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1DAB4B"/>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0" i="0">
                        <a:solidFill>
                          <a:schemeClr val="tx1"/>
                        </a:solidFill>
                        <a:latin typeface="Montserrat" panose="00000500000000000000" pitchFamily="2" charset="0"/>
                        <a:ea typeface="Lato Light" panose="020F0502020204030203" pitchFamily="34" charset="0"/>
                        <a:cs typeface="Lato Light" panose="020F0502020204030203"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754155"/>
                  </a:ext>
                </a:extLst>
              </a:tr>
            </a:tbl>
          </a:graphicData>
        </a:graphic>
      </p:graphicFrame>
      <p:sp>
        <p:nvSpPr>
          <p:cNvPr id="7" name="TextBox 6">
            <a:extLst>
              <a:ext uri="{FF2B5EF4-FFF2-40B4-BE49-F238E27FC236}">
                <a16:creationId xmlns:a16="http://schemas.microsoft.com/office/drawing/2014/main" id="{7A2F292B-FB87-4548-9AE4-5CEECFB97AA5}"/>
              </a:ext>
            </a:extLst>
          </p:cNvPr>
          <p:cNvSpPr txBox="1"/>
          <p:nvPr/>
        </p:nvSpPr>
        <p:spPr>
          <a:xfrm>
            <a:off x="710355" y="3641727"/>
            <a:ext cx="5147345" cy="3970318"/>
          </a:xfrm>
          <a:prstGeom prst="rect">
            <a:avLst/>
          </a:prstGeom>
          <a:noFill/>
        </p:spPr>
        <p:txBody>
          <a:bodyPr wrap="square">
            <a:spAutoFit/>
          </a:bodyPr>
          <a:lstStyle/>
          <a:p>
            <a:r>
              <a:rPr lang="en-GB" sz="4400"/>
              <a:t>Sales performance represents a </a:t>
            </a:r>
            <a:r>
              <a:rPr lang="en-GB" sz="6000" b="1">
                <a:solidFill>
                  <a:srgbClr val="1DAB4B"/>
                </a:solidFill>
              </a:rPr>
              <a:t>46% CAGR</a:t>
            </a:r>
            <a:r>
              <a:rPr lang="en-GB" sz="4400"/>
              <a:t> </a:t>
            </a:r>
            <a:r>
              <a:rPr lang="en-GB" sz="1600"/>
              <a:t>(Compound Annual Growth Rate) </a:t>
            </a:r>
            <a:r>
              <a:rPr lang="en-GB" sz="4400"/>
              <a:t>over the last three years</a:t>
            </a:r>
          </a:p>
        </p:txBody>
      </p:sp>
      <p:sp>
        <p:nvSpPr>
          <p:cNvPr id="9" name="TextBox 8">
            <a:extLst>
              <a:ext uri="{FF2B5EF4-FFF2-40B4-BE49-F238E27FC236}">
                <a16:creationId xmlns:a16="http://schemas.microsoft.com/office/drawing/2014/main" id="{64D90642-60C9-4AEA-A65A-00CA56F07F27}"/>
              </a:ext>
            </a:extLst>
          </p:cNvPr>
          <p:cNvSpPr txBox="1"/>
          <p:nvPr/>
        </p:nvSpPr>
        <p:spPr>
          <a:xfrm>
            <a:off x="650425" y="8168346"/>
            <a:ext cx="9228852" cy="707886"/>
          </a:xfrm>
          <a:prstGeom prst="rect">
            <a:avLst/>
          </a:prstGeom>
          <a:noFill/>
        </p:spPr>
        <p:txBody>
          <a:bodyPr wrap="square">
            <a:spAutoFit/>
          </a:bodyPr>
          <a:lstStyle/>
          <a:p>
            <a:r>
              <a:rPr lang="en-US" sz="2400" b="1" i="0">
                <a:effectLst/>
                <a:latin typeface="Montserrat" panose="00000500000000000000" pitchFamily="2" charset="0"/>
              </a:rPr>
              <a:t>Key Buying Periods </a:t>
            </a:r>
          </a:p>
          <a:p>
            <a:r>
              <a:rPr lang="en-US" sz="1600" b="0" i="0">
                <a:effectLst/>
                <a:latin typeface="Montserrat" panose="00000500000000000000" pitchFamily="2" charset="0"/>
              </a:rPr>
              <a:t>Most orders are placed in the second half of the year </a:t>
            </a:r>
            <a:r>
              <a:rPr lang="en-US" sz="1600">
                <a:latin typeface="Montserrat" panose="00000500000000000000" pitchFamily="2" charset="0"/>
              </a:rPr>
              <a:t>resulting in </a:t>
            </a:r>
            <a:r>
              <a:rPr lang="en-US" sz="1600" b="0" i="0">
                <a:effectLst/>
                <a:latin typeface="Montserrat" panose="00000500000000000000" pitchFamily="2" charset="0"/>
              </a:rPr>
              <a:t>sales seasonality</a:t>
            </a:r>
            <a:endParaRPr lang="en-GB" sz="1600"/>
          </a:p>
        </p:txBody>
      </p:sp>
      <p:graphicFrame>
        <p:nvGraphicFramePr>
          <p:cNvPr id="39" name="Chart 38">
            <a:extLst>
              <a:ext uri="{FF2B5EF4-FFF2-40B4-BE49-F238E27FC236}">
                <a16:creationId xmlns:a16="http://schemas.microsoft.com/office/drawing/2014/main" id="{B27D7752-397D-4BE8-83AB-B0067593A04C}"/>
              </a:ext>
            </a:extLst>
          </p:cNvPr>
          <p:cNvGraphicFramePr>
            <a:graphicFrameLocks/>
          </p:cNvGraphicFramePr>
          <p:nvPr>
            <p:extLst>
              <p:ext uri="{D42A27DB-BD31-4B8C-83A1-F6EECF244321}">
                <p14:modId xmlns:p14="http://schemas.microsoft.com/office/powerpoint/2010/main" val="3437080956"/>
              </p:ext>
            </p:extLst>
          </p:nvPr>
        </p:nvGraphicFramePr>
        <p:xfrm>
          <a:off x="6058592" y="3268724"/>
          <a:ext cx="7359436" cy="5025564"/>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10D715F0-E11F-4B59-A7ED-1E230C15CDC6}"/>
              </a:ext>
            </a:extLst>
          </p:cNvPr>
          <p:cNvSpPr txBox="1"/>
          <p:nvPr/>
        </p:nvSpPr>
        <p:spPr>
          <a:xfrm>
            <a:off x="14072775" y="2287968"/>
            <a:ext cx="9228852" cy="707886"/>
          </a:xfrm>
          <a:prstGeom prst="rect">
            <a:avLst/>
          </a:prstGeom>
          <a:noFill/>
        </p:spPr>
        <p:txBody>
          <a:bodyPr wrap="square">
            <a:spAutoFit/>
          </a:bodyPr>
          <a:lstStyle/>
          <a:p>
            <a:r>
              <a:rPr lang="en-US" sz="2400" b="1" i="0">
                <a:effectLst/>
                <a:latin typeface="Montserrat" panose="00000500000000000000" pitchFamily="2" charset="0"/>
              </a:rPr>
              <a:t>Sales by Product &amp; Location</a:t>
            </a:r>
          </a:p>
          <a:p>
            <a:r>
              <a:rPr lang="en-US" sz="1600" b="0" i="0">
                <a:effectLst/>
                <a:latin typeface="Montserrat" panose="00000500000000000000" pitchFamily="2" charset="0"/>
              </a:rPr>
              <a:t>Most sales are made to customers in the immediate vicinity of Arapua </a:t>
            </a:r>
            <a:endParaRPr lang="en-GB" sz="1600"/>
          </a:p>
        </p:txBody>
      </p:sp>
      <p:sp>
        <p:nvSpPr>
          <p:cNvPr id="41" name="TextBox 40">
            <a:extLst>
              <a:ext uri="{FF2B5EF4-FFF2-40B4-BE49-F238E27FC236}">
                <a16:creationId xmlns:a16="http://schemas.microsoft.com/office/drawing/2014/main" id="{36653576-D837-487E-914B-FB0588E3A838}"/>
              </a:ext>
            </a:extLst>
          </p:cNvPr>
          <p:cNvSpPr txBox="1"/>
          <p:nvPr/>
        </p:nvSpPr>
        <p:spPr>
          <a:xfrm>
            <a:off x="648569" y="2287968"/>
            <a:ext cx="9228852" cy="707886"/>
          </a:xfrm>
          <a:prstGeom prst="rect">
            <a:avLst/>
          </a:prstGeom>
          <a:noFill/>
        </p:spPr>
        <p:txBody>
          <a:bodyPr wrap="square">
            <a:spAutoFit/>
          </a:bodyPr>
          <a:lstStyle/>
          <a:p>
            <a:r>
              <a:rPr lang="en-US" sz="2400" b="1" i="0">
                <a:effectLst/>
                <a:latin typeface="Montserrat" panose="00000500000000000000" pitchFamily="2" charset="0"/>
              </a:rPr>
              <a:t>Total Sales</a:t>
            </a:r>
          </a:p>
          <a:p>
            <a:r>
              <a:rPr lang="en-GB" sz="1600" b="0" i="0">
                <a:effectLst/>
                <a:latin typeface="Montserrat" panose="00000500000000000000" pitchFamily="2" charset="0"/>
              </a:rPr>
              <a:t>Substantial sales orders for 2022 started to be placed towards the end of 2021</a:t>
            </a:r>
            <a:endParaRPr lang="en-GB" sz="1600"/>
          </a:p>
        </p:txBody>
      </p:sp>
    </p:spTree>
    <p:extLst>
      <p:ext uri="{BB962C8B-B14F-4D97-AF65-F5344CB8AC3E}">
        <p14:creationId xmlns:p14="http://schemas.microsoft.com/office/powerpoint/2010/main" val="117292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Placeholder 127" descr="A picture containing outdoor, nature, water, mountain&#10;&#10;Description automatically generated">
            <a:extLst>
              <a:ext uri="{FF2B5EF4-FFF2-40B4-BE49-F238E27FC236}">
                <a16:creationId xmlns:a16="http://schemas.microsoft.com/office/drawing/2014/main" id="{39A6A927-F044-4F61-8489-13D3BA61C1F3}"/>
              </a:ext>
            </a:extLst>
          </p:cNvPr>
          <p:cNvPicPr>
            <a:picLocks noGrp="1" noChangeAspect="1"/>
          </p:cNvPicPr>
          <p:nvPr>
            <p:ph type="pic" sz="quarter" idx="14"/>
          </p:nvPr>
        </p:nvPicPr>
        <p:blipFill>
          <a:blip r:embed="rId2" cstate="email">
            <a:extLst>
              <a:ext uri="{BEBA8EAE-BF5A-486C-A8C5-ECC9F3942E4B}">
                <a14:imgProps xmlns:a14="http://schemas.microsoft.com/office/drawing/2010/main">
                  <a14:imgLayer r:embed="rId3">
                    <a14:imgEffect>
                      <a14:brightnessContrast bright="-19000" contrast="18000"/>
                    </a14:imgEffect>
                  </a14:imgLayer>
                </a14:imgProps>
              </a:ext>
              <a:ext uri="{28A0092B-C50C-407E-A947-70E740481C1C}">
                <a14:useLocalDpi xmlns:a14="http://schemas.microsoft.com/office/drawing/2010/main"/>
              </a:ext>
            </a:extLst>
          </a:blip>
          <a:srcRect/>
          <a:stretch>
            <a:fillRect/>
          </a:stretch>
        </p:blipFill>
        <p:spPr>
          <a:xfrm>
            <a:off x="0" y="0"/>
            <a:ext cx="24377650" cy="13716000"/>
          </a:xfrm>
          <a:prstGeom prst="rect">
            <a:avLst/>
          </a:prstGeom>
        </p:spPr>
      </p:pic>
      <p:sp>
        <p:nvSpPr>
          <p:cNvPr id="51" name="Rectangle 50">
            <a:extLst>
              <a:ext uri="{FF2B5EF4-FFF2-40B4-BE49-F238E27FC236}">
                <a16:creationId xmlns:a16="http://schemas.microsoft.com/office/drawing/2014/main" id="{BD67B5DD-412E-C54D-98A1-325106D691D6}"/>
              </a:ext>
            </a:extLst>
          </p:cNvPr>
          <p:cNvSpPr/>
          <p:nvPr/>
        </p:nvSpPr>
        <p:spPr>
          <a:xfrm>
            <a:off x="861109" y="6455067"/>
            <a:ext cx="96951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9" name="TextBox 128">
            <a:extLst>
              <a:ext uri="{FF2B5EF4-FFF2-40B4-BE49-F238E27FC236}">
                <a16:creationId xmlns:a16="http://schemas.microsoft.com/office/drawing/2014/main" id="{42BE0735-5843-47C5-91EA-8378D5B87385}"/>
              </a:ext>
            </a:extLst>
          </p:cNvPr>
          <p:cNvSpPr txBox="1"/>
          <p:nvPr/>
        </p:nvSpPr>
        <p:spPr>
          <a:xfrm>
            <a:off x="581416" y="6663352"/>
            <a:ext cx="5198283" cy="923330"/>
          </a:xfrm>
          <a:prstGeom prst="rect">
            <a:avLst/>
          </a:prstGeom>
          <a:noFill/>
          <a:ln>
            <a:noFill/>
          </a:ln>
        </p:spPr>
        <p:txBody>
          <a:bodyPr wrap="square" rtlCol="0">
            <a:spAutoFit/>
          </a:bodyPr>
          <a:lstStyle/>
          <a:p>
            <a:r>
              <a:rPr lang="en-US" sz="5400" b="1">
                <a:solidFill>
                  <a:schemeClr val="bg1"/>
                </a:solidFill>
                <a:latin typeface="Montserrat" pitchFamily="2" charset="77"/>
                <a:ea typeface="Lato Black" charset="0"/>
                <a:cs typeface="Lato Black" charset="0"/>
              </a:rPr>
              <a:t>Arapuá Mine</a:t>
            </a:r>
          </a:p>
        </p:txBody>
      </p:sp>
      <p:sp>
        <p:nvSpPr>
          <p:cNvPr id="130" name="object 6">
            <a:extLst>
              <a:ext uri="{FF2B5EF4-FFF2-40B4-BE49-F238E27FC236}">
                <a16:creationId xmlns:a16="http://schemas.microsoft.com/office/drawing/2014/main" id="{F80AB7E3-C9FC-464C-AEB1-E5704FB2420D}"/>
              </a:ext>
            </a:extLst>
          </p:cNvPr>
          <p:cNvSpPr txBox="1"/>
          <p:nvPr/>
        </p:nvSpPr>
        <p:spPr>
          <a:xfrm>
            <a:off x="736692" y="8053193"/>
            <a:ext cx="9494236" cy="3029034"/>
          </a:xfrm>
          <a:prstGeom prst="rect">
            <a:avLst/>
          </a:prstGeom>
        </p:spPr>
        <p:txBody>
          <a:bodyPr vert="horz" wrap="square" lIns="0" tIns="12700" rIns="0" bIns="0" rtlCol="0">
            <a:spAutoFit/>
          </a:bodyPr>
          <a:lstStyle/>
          <a:p>
            <a:pPr marL="12700" marR="709295">
              <a:lnSpc>
                <a:spcPct val="100000"/>
              </a:lnSpc>
              <a:spcBef>
                <a:spcPts val="100"/>
              </a:spcBef>
            </a:pPr>
            <a:r>
              <a:rPr sz="2800" b="1">
                <a:solidFill>
                  <a:schemeClr val="bg1"/>
                </a:solidFill>
                <a:latin typeface="Montserrat Light" charset="0"/>
              </a:rPr>
              <a:t>Weathered </a:t>
            </a:r>
            <a:r>
              <a:rPr sz="2800" b="1" err="1">
                <a:solidFill>
                  <a:schemeClr val="bg1"/>
                </a:solidFill>
                <a:latin typeface="Montserrat Light" charset="0"/>
              </a:rPr>
              <a:t>kamafugite</a:t>
            </a:r>
            <a:r>
              <a:rPr sz="2800" b="1">
                <a:solidFill>
                  <a:schemeClr val="bg1"/>
                </a:solidFill>
                <a:latin typeface="Montserrat Light" charset="0"/>
              </a:rPr>
              <a:t> lava</a:t>
            </a:r>
            <a:r>
              <a:rPr lang="en-GB" sz="2800" b="1">
                <a:solidFill>
                  <a:schemeClr val="bg1"/>
                </a:solidFill>
                <a:latin typeface="Montserrat Light" charset="0"/>
              </a:rPr>
              <a:t> </a:t>
            </a:r>
            <a:r>
              <a:rPr sz="2800" b="1">
                <a:solidFill>
                  <a:schemeClr val="bg1"/>
                </a:solidFill>
                <a:latin typeface="Montserrat Light" charset="0"/>
              </a:rPr>
              <a:t>- naturally rich in K and P as well as Ca, Mg and other micronutrients</a:t>
            </a:r>
          </a:p>
          <a:p>
            <a:pPr>
              <a:lnSpc>
                <a:spcPct val="100000"/>
              </a:lnSpc>
              <a:spcBef>
                <a:spcPts val="40"/>
              </a:spcBef>
            </a:pPr>
            <a:endParaRPr sz="2800" b="1">
              <a:solidFill>
                <a:schemeClr val="bg1"/>
              </a:solidFill>
              <a:latin typeface="Montserrat Light" charset="0"/>
            </a:endParaRPr>
          </a:p>
          <a:p>
            <a:pPr marL="12700">
              <a:lnSpc>
                <a:spcPct val="100000"/>
              </a:lnSpc>
            </a:pPr>
            <a:r>
              <a:rPr sz="2800" b="1">
                <a:solidFill>
                  <a:schemeClr val="bg1"/>
                </a:solidFill>
                <a:latin typeface="Montserrat Light" charset="0"/>
              </a:rPr>
              <a:t>JORC (2012) Indicated and Inferred Resource of 13.07Mt at 3.1% </a:t>
            </a:r>
            <a:r>
              <a:rPr lang="en-GB" sz="2800" b="1">
                <a:solidFill>
                  <a:schemeClr val="bg1"/>
                </a:solidFill>
                <a:latin typeface="Montserrat Light" charset="0"/>
              </a:rPr>
              <a:t>potassium oxide (</a:t>
            </a:r>
            <a:r>
              <a:rPr sz="2800" b="1">
                <a:solidFill>
                  <a:schemeClr val="bg1"/>
                </a:solidFill>
                <a:latin typeface="Montserrat Light" charset="0"/>
              </a:rPr>
              <a:t>K2O</a:t>
            </a:r>
            <a:r>
              <a:rPr lang="en-GB" sz="2800" b="1">
                <a:solidFill>
                  <a:schemeClr val="bg1"/>
                </a:solidFill>
                <a:latin typeface="Montserrat Light" charset="0"/>
              </a:rPr>
              <a:t>)</a:t>
            </a:r>
            <a:r>
              <a:rPr sz="2800" b="1">
                <a:solidFill>
                  <a:schemeClr val="bg1"/>
                </a:solidFill>
                <a:latin typeface="Montserrat Light" charset="0"/>
              </a:rPr>
              <a:t> and 2.49%</a:t>
            </a:r>
            <a:r>
              <a:rPr lang="en-GB" sz="2800" b="1">
                <a:solidFill>
                  <a:schemeClr val="bg1"/>
                </a:solidFill>
                <a:latin typeface="Montserrat Light" charset="0"/>
              </a:rPr>
              <a:t> phosphorous (</a:t>
            </a:r>
            <a:r>
              <a:rPr sz="2800" b="1">
                <a:solidFill>
                  <a:schemeClr val="bg1"/>
                </a:solidFill>
                <a:latin typeface="Montserrat Light" charset="0"/>
              </a:rPr>
              <a:t>P2O5</a:t>
            </a:r>
            <a:r>
              <a:rPr lang="en-GB" sz="2800" b="1">
                <a:solidFill>
                  <a:schemeClr val="bg1"/>
                </a:solidFill>
                <a:latin typeface="Montserrat Light" charset="0"/>
              </a:rPr>
              <a:t>)</a:t>
            </a:r>
            <a:endParaRPr sz="2800" b="1">
              <a:solidFill>
                <a:schemeClr val="bg1"/>
              </a:solidFill>
              <a:latin typeface="Montserrat Light" charset="0"/>
            </a:endParaRPr>
          </a:p>
          <a:p>
            <a:pPr>
              <a:lnSpc>
                <a:spcPct val="100000"/>
              </a:lnSpc>
            </a:pPr>
            <a:endParaRPr sz="2800" b="1">
              <a:solidFill>
                <a:schemeClr val="bg1"/>
              </a:solidFill>
              <a:latin typeface="Montserrat Light" charset="0"/>
            </a:endParaRPr>
          </a:p>
        </p:txBody>
      </p:sp>
      <p:pic>
        <p:nvPicPr>
          <p:cNvPr id="131" name="Picture 130">
            <a:extLst>
              <a:ext uri="{FF2B5EF4-FFF2-40B4-BE49-F238E27FC236}">
                <a16:creationId xmlns:a16="http://schemas.microsoft.com/office/drawing/2014/main" id="{6777DA11-B6A5-4E37-94E1-DE3AD237E77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52830" y="6858000"/>
            <a:ext cx="7124820" cy="6853437"/>
          </a:xfrm>
          <a:prstGeom prst="rect">
            <a:avLst/>
          </a:prstGeom>
          <a:noFill/>
          <a:ln>
            <a:solidFill>
              <a:schemeClr val="tx1"/>
            </a:solidFill>
          </a:ln>
          <a:effectLst>
            <a:outerShdw sx="1000" sy="1000" algn="ctr" rotWithShape="0">
              <a:srgbClr val="000000"/>
            </a:outerShdw>
            <a:reflection endPos="0" dir="5400000" sy="-100000" algn="bl" rotWithShape="0"/>
          </a:effectLst>
        </p:spPr>
      </p:pic>
    </p:spTree>
    <p:extLst>
      <p:ext uri="{BB962C8B-B14F-4D97-AF65-F5344CB8AC3E}">
        <p14:creationId xmlns:p14="http://schemas.microsoft.com/office/powerpoint/2010/main" val="156829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A10092-B1BD-442E-BC86-50D1E66DF8F7}"/>
              </a:ext>
            </a:extLst>
          </p:cNvPr>
          <p:cNvGrpSpPr/>
          <p:nvPr/>
        </p:nvGrpSpPr>
        <p:grpSpPr>
          <a:xfrm>
            <a:off x="12417321" y="830644"/>
            <a:ext cx="9649514" cy="1315581"/>
            <a:chOff x="2033022" y="1745044"/>
            <a:chExt cx="9649514" cy="1315581"/>
          </a:xfrm>
        </p:grpSpPr>
        <p:sp>
          <p:nvSpPr>
            <p:cNvPr id="12" name="TextBox 11">
              <a:extLst>
                <a:ext uri="{FF2B5EF4-FFF2-40B4-BE49-F238E27FC236}">
                  <a16:creationId xmlns:a16="http://schemas.microsoft.com/office/drawing/2014/main" id="{4A636B2E-8CD3-499B-817F-36F4BA57A429}"/>
                </a:ext>
              </a:extLst>
            </p:cNvPr>
            <p:cNvSpPr txBox="1"/>
            <p:nvPr/>
          </p:nvSpPr>
          <p:spPr>
            <a:xfrm>
              <a:off x="2033022" y="2137295"/>
              <a:ext cx="9649514"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Operations</a:t>
              </a:r>
              <a:endParaRPr lang="en-US" sz="5400" b="1" baseline="30000">
                <a:solidFill>
                  <a:schemeClr val="accent3">
                    <a:lumMod val="50000"/>
                  </a:schemeClr>
                </a:solidFill>
                <a:latin typeface="Montserrat" pitchFamily="2" charset="77"/>
                <a:ea typeface="Lato Black" charset="0"/>
                <a:cs typeface="Lato Black" charset="0"/>
              </a:endParaRPr>
            </a:p>
          </p:txBody>
        </p:sp>
        <p:sp>
          <p:nvSpPr>
            <p:cNvPr id="13" name="Rectangle 12">
              <a:extLst>
                <a:ext uri="{FF2B5EF4-FFF2-40B4-BE49-F238E27FC236}">
                  <a16:creationId xmlns:a16="http://schemas.microsoft.com/office/drawing/2014/main" id="{2E631C53-CE79-4B5E-8B36-AD91B9831ABC}"/>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7" name="TextBox 6">
            <a:extLst>
              <a:ext uri="{FF2B5EF4-FFF2-40B4-BE49-F238E27FC236}">
                <a16:creationId xmlns:a16="http://schemas.microsoft.com/office/drawing/2014/main" id="{72113BB3-72FE-491D-9FEF-71A9B51E615B}"/>
              </a:ext>
            </a:extLst>
          </p:cNvPr>
          <p:cNvSpPr txBox="1"/>
          <p:nvPr/>
        </p:nvSpPr>
        <p:spPr>
          <a:xfrm>
            <a:off x="12542214" y="3128488"/>
            <a:ext cx="10847185" cy="8558369"/>
          </a:xfrm>
          <a:prstGeom prst="rect">
            <a:avLst/>
          </a:prstGeom>
          <a:noFill/>
        </p:spPr>
        <p:txBody>
          <a:bodyPr wrap="square" rtlCol="0">
            <a:spAutoFit/>
          </a:bodyPr>
          <a:lstStyle/>
          <a:p>
            <a:pPr>
              <a:lnSpc>
                <a:spcPts val="3900"/>
              </a:lnSpc>
            </a:pPr>
            <a:r>
              <a:rPr lang="en-GB" sz="2800" b="1">
                <a:solidFill>
                  <a:srgbClr val="1DAB4B"/>
                </a:solidFill>
                <a:latin typeface="Montserrat Light" panose="00000400000000000000" pitchFamily="2" charset="0"/>
              </a:rPr>
              <a:t>Modular plant </a:t>
            </a:r>
            <a:r>
              <a:rPr lang="en-GB" sz="2800">
                <a:solidFill>
                  <a:srgbClr val="373737"/>
                </a:solidFill>
                <a:latin typeface="Montserrat Light" panose="00000400000000000000" pitchFamily="2" charset="0"/>
              </a:rPr>
              <a:t>allowing for simple, cost-effective production - product excavated and trucked to storage area, homogenized, crushed, bagged/loaded and ready to sell</a:t>
            </a:r>
          </a:p>
          <a:p>
            <a:pPr>
              <a:lnSpc>
                <a:spcPts val="3900"/>
              </a:lnSpc>
            </a:pPr>
            <a:endParaRPr lang="en-GB" sz="2800" b="1">
              <a:solidFill>
                <a:schemeClr val="accent3">
                  <a:lumMod val="75000"/>
                </a:schemeClr>
              </a:solidFill>
              <a:latin typeface="Montserrat Light" panose="00000400000000000000" pitchFamily="2" charset="0"/>
            </a:endParaRPr>
          </a:p>
          <a:p>
            <a:pPr>
              <a:lnSpc>
                <a:spcPts val="3900"/>
              </a:lnSpc>
            </a:pPr>
            <a:r>
              <a:rPr lang="en-GB" sz="2800" b="1">
                <a:solidFill>
                  <a:srgbClr val="1DAB4B"/>
                </a:solidFill>
                <a:latin typeface="Montserrat Light" panose="00000400000000000000" pitchFamily="2" charset="0"/>
              </a:rPr>
              <a:t>Environmental License </a:t>
            </a:r>
            <a:r>
              <a:rPr lang="en-GB" sz="2800">
                <a:solidFill>
                  <a:srgbClr val="373737"/>
                </a:solidFill>
                <a:latin typeface="Montserrat Light" panose="00000400000000000000" pitchFamily="2" charset="0"/>
              </a:rPr>
              <a:t>allows Harvest to produce up to 400ktpa – 2022 target of 150ktpa</a:t>
            </a:r>
          </a:p>
          <a:p>
            <a:pPr>
              <a:lnSpc>
                <a:spcPts val="3900"/>
              </a:lnSpc>
            </a:pPr>
            <a:endParaRPr lang="en-GB" sz="2800" b="1">
              <a:solidFill>
                <a:schemeClr val="accent3">
                  <a:lumMod val="75000"/>
                </a:schemeClr>
              </a:solidFill>
              <a:latin typeface="Montserrat Light" panose="00000400000000000000" pitchFamily="2" charset="0"/>
            </a:endParaRPr>
          </a:p>
          <a:p>
            <a:pPr>
              <a:lnSpc>
                <a:spcPts val="3900"/>
              </a:lnSpc>
            </a:pPr>
            <a:r>
              <a:rPr lang="en-GB" sz="2800" b="1">
                <a:solidFill>
                  <a:srgbClr val="1DAB4B"/>
                </a:solidFill>
                <a:latin typeface="Montserrat Light" panose="00000400000000000000" pitchFamily="2" charset="0"/>
              </a:rPr>
              <a:t>Operates</a:t>
            </a:r>
            <a:r>
              <a:rPr lang="en-GB" sz="2800" b="1">
                <a:solidFill>
                  <a:schemeClr val="accent3">
                    <a:lumMod val="75000"/>
                  </a:schemeClr>
                </a:solidFill>
                <a:latin typeface="Montserrat Light" panose="00000400000000000000" pitchFamily="2" charset="0"/>
              </a:rPr>
              <a:t> </a:t>
            </a:r>
            <a:r>
              <a:rPr lang="en-GB" sz="2800">
                <a:solidFill>
                  <a:srgbClr val="373737"/>
                </a:solidFill>
                <a:latin typeface="Montserrat Light" panose="00000400000000000000" pitchFamily="2" charset="0"/>
              </a:rPr>
              <a:t>at 24-hour, three-shift production scale at peak demand</a:t>
            </a:r>
          </a:p>
          <a:p>
            <a:pPr>
              <a:lnSpc>
                <a:spcPts val="3900"/>
              </a:lnSpc>
            </a:pPr>
            <a:endParaRPr lang="en-GB" sz="2800" b="1">
              <a:solidFill>
                <a:schemeClr val="accent3">
                  <a:lumMod val="75000"/>
                </a:schemeClr>
              </a:solidFill>
              <a:latin typeface="Montserrat Light" panose="00000400000000000000" pitchFamily="2" charset="0"/>
            </a:endParaRPr>
          </a:p>
          <a:p>
            <a:pPr>
              <a:lnSpc>
                <a:spcPts val="3900"/>
              </a:lnSpc>
            </a:pPr>
            <a:r>
              <a:rPr lang="en-GB" sz="2800" b="1">
                <a:solidFill>
                  <a:srgbClr val="1DAB4B"/>
                </a:solidFill>
                <a:latin typeface="Montserrat Light" panose="00000400000000000000" pitchFamily="2" charset="0"/>
              </a:rPr>
              <a:t>Product storage capacity </a:t>
            </a:r>
            <a:r>
              <a:rPr lang="en-GB" sz="2800">
                <a:solidFill>
                  <a:srgbClr val="373737"/>
                </a:solidFill>
                <a:latin typeface="Montserrat Light" panose="00000400000000000000" pitchFamily="2" charset="0"/>
              </a:rPr>
              <a:t>of 30,000 tonnes over a 6,000 </a:t>
            </a:r>
            <a:r>
              <a:rPr lang="en-GB" sz="2800" err="1">
                <a:solidFill>
                  <a:srgbClr val="373737"/>
                </a:solidFill>
                <a:latin typeface="Montserrat Light" panose="00000400000000000000" pitchFamily="2" charset="0"/>
              </a:rPr>
              <a:t>sq</a:t>
            </a:r>
            <a:r>
              <a:rPr lang="en-GB" sz="2800">
                <a:solidFill>
                  <a:srgbClr val="373737"/>
                </a:solidFill>
                <a:latin typeface="Montserrat Light" panose="00000400000000000000" pitchFamily="2" charset="0"/>
              </a:rPr>
              <a:t> m total storage covered area – this is essential to enable stockpiles of dry material during the rainy season to meet growing demand</a:t>
            </a:r>
          </a:p>
          <a:p>
            <a:pPr>
              <a:lnSpc>
                <a:spcPts val="3900"/>
              </a:lnSpc>
            </a:pPr>
            <a:endParaRPr lang="en-GB" sz="2800">
              <a:solidFill>
                <a:srgbClr val="373737"/>
              </a:solidFill>
              <a:latin typeface="Montserrat Light" panose="00000400000000000000" pitchFamily="2" charset="0"/>
            </a:endParaRPr>
          </a:p>
          <a:p>
            <a:pPr>
              <a:lnSpc>
                <a:spcPts val="3900"/>
              </a:lnSpc>
            </a:pPr>
            <a:r>
              <a:rPr lang="en-GB" sz="2800" b="1">
                <a:solidFill>
                  <a:srgbClr val="1DAB4B"/>
                </a:solidFill>
                <a:latin typeface="Montserrat Light" panose="00000400000000000000" pitchFamily="2" charset="0"/>
              </a:rPr>
              <a:t>Known mineralisation </a:t>
            </a:r>
            <a:r>
              <a:rPr lang="en-GB" sz="2800">
                <a:solidFill>
                  <a:srgbClr val="373737"/>
                </a:solidFill>
                <a:latin typeface="Montserrat Light" panose="00000400000000000000" pitchFamily="2" charset="0"/>
              </a:rPr>
              <a:t>guarantees 100+ years of production at current rates</a:t>
            </a:r>
          </a:p>
        </p:txBody>
      </p:sp>
      <p:pic>
        <p:nvPicPr>
          <p:cNvPr id="11" name="Picture Placeholder 22" descr="A picture containing grass, sky, outdoor, field&#10;&#10;Description automatically generated">
            <a:extLst>
              <a:ext uri="{FF2B5EF4-FFF2-40B4-BE49-F238E27FC236}">
                <a16:creationId xmlns:a16="http://schemas.microsoft.com/office/drawing/2014/main" id="{37C4A6A3-B1C7-4B1A-BCA2-16D8863655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1647300" cy="13716000"/>
          </a:xfrm>
          <a:prstGeom prst="rect">
            <a:avLst/>
          </a:prstGeom>
          <a:solidFill>
            <a:schemeClr val="bg1">
              <a:lumMod val="95000"/>
            </a:schemeClr>
          </a:solidFill>
        </p:spPr>
      </p:pic>
    </p:spTree>
    <p:extLst>
      <p:ext uri="{BB962C8B-B14F-4D97-AF65-F5344CB8AC3E}">
        <p14:creationId xmlns:p14="http://schemas.microsoft.com/office/powerpoint/2010/main" val="209183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IMG_1308.JPG" descr="IMG_1308.JPG">
            <a:extLst>
              <a:ext uri="{FF2B5EF4-FFF2-40B4-BE49-F238E27FC236}">
                <a16:creationId xmlns:a16="http://schemas.microsoft.com/office/drawing/2014/main" id="{9E10BDD1-B5FB-4152-9282-E5357F2EBB25}"/>
              </a:ext>
            </a:extLst>
          </p:cNvPr>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a:ext>
            </a:extLst>
          </a:blip>
          <a:srcRect/>
          <a:stretch/>
        </p:blipFill>
        <p:spPr>
          <a:xfrm>
            <a:off x="-4030" y="9994900"/>
            <a:ext cx="24377650" cy="3721100"/>
          </a:xfrm>
          <a:prstGeom prst="rect">
            <a:avLst/>
          </a:prstGeom>
          <a:ln w="12700">
            <a:miter lim="400000"/>
          </a:ln>
        </p:spPr>
      </p:pic>
      <p:grpSp>
        <p:nvGrpSpPr>
          <p:cNvPr id="4" name="Group 3">
            <a:extLst>
              <a:ext uri="{FF2B5EF4-FFF2-40B4-BE49-F238E27FC236}">
                <a16:creationId xmlns:a16="http://schemas.microsoft.com/office/drawing/2014/main" id="{C56278DA-E22A-5240-A188-2BAEC5FA1BF7}"/>
              </a:ext>
            </a:extLst>
          </p:cNvPr>
          <p:cNvGrpSpPr/>
          <p:nvPr/>
        </p:nvGrpSpPr>
        <p:grpSpPr>
          <a:xfrm>
            <a:off x="650426" y="830644"/>
            <a:ext cx="20087476" cy="1315581"/>
            <a:chOff x="2033022" y="1745044"/>
            <a:chExt cx="20087476" cy="1315581"/>
          </a:xfrm>
        </p:grpSpPr>
        <p:sp>
          <p:nvSpPr>
            <p:cNvPr id="49" name="TextBox 48">
              <a:extLst>
                <a:ext uri="{FF2B5EF4-FFF2-40B4-BE49-F238E27FC236}">
                  <a16:creationId xmlns:a16="http://schemas.microsoft.com/office/drawing/2014/main" id="{999511FF-53A2-AD4B-864C-41060C543E5B}"/>
                </a:ext>
              </a:extLst>
            </p:cNvPr>
            <p:cNvSpPr txBox="1"/>
            <p:nvPr/>
          </p:nvSpPr>
          <p:spPr>
            <a:xfrm>
              <a:off x="2033022" y="2137295"/>
              <a:ext cx="20087476"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Timeline – From Resources to Production in Two Years</a:t>
              </a:r>
            </a:p>
          </p:txBody>
        </p:sp>
        <p:sp>
          <p:nvSpPr>
            <p:cNvPr id="51" name="Rectangle 50">
              <a:extLst>
                <a:ext uri="{FF2B5EF4-FFF2-40B4-BE49-F238E27FC236}">
                  <a16:creationId xmlns:a16="http://schemas.microsoft.com/office/drawing/2014/main" id="{BD67B5DD-412E-C54D-98A1-325106D691D6}"/>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21" name="Subtitle 2">
            <a:extLst>
              <a:ext uri="{FF2B5EF4-FFF2-40B4-BE49-F238E27FC236}">
                <a16:creationId xmlns:a16="http://schemas.microsoft.com/office/drawing/2014/main" id="{4AB35F7D-9A89-4E52-8282-03604482FD6C}"/>
              </a:ext>
            </a:extLst>
          </p:cNvPr>
          <p:cNvSpPr txBox="1">
            <a:spLocks/>
          </p:cNvSpPr>
          <p:nvPr/>
        </p:nvSpPr>
        <p:spPr>
          <a:xfrm>
            <a:off x="700446" y="2592237"/>
            <a:ext cx="22968698" cy="708668"/>
          </a:xfrm>
          <a:prstGeom prst="rect">
            <a:avLst/>
          </a:prstGeom>
          <a:solidFill>
            <a:schemeClr val="bg1">
              <a:lumMod val="95000"/>
            </a:schemeClr>
          </a:solidFill>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n-US" sz="2800" b="1">
                <a:solidFill>
                  <a:srgbClr val="1DAB4B"/>
                </a:solidFill>
                <a:latin typeface="Montserrat Light" charset="0"/>
                <a:ea typeface="Montserrat Light" charset="0"/>
                <a:cs typeface="Montserrat Light" charset="0"/>
              </a:rPr>
              <a:t>Focused on building product awareness &amp; annual sales</a:t>
            </a:r>
          </a:p>
        </p:txBody>
      </p:sp>
      <p:cxnSp>
        <p:nvCxnSpPr>
          <p:cNvPr id="50" name="Straight Connector 49">
            <a:extLst>
              <a:ext uri="{FF2B5EF4-FFF2-40B4-BE49-F238E27FC236}">
                <a16:creationId xmlns:a16="http://schemas.microsoft.com/office/drawing/2014/main" id="{EF50BA50-E229-43CF-8BBC-6467CCAD35AE}"/>
              </a:ext>
            </a:extLst>
          </p:cNvPr>
          <p:cNvCxnSpPr>
            <a:cxnSpLocks/>
          </p:cNvCxnSpPr>
          <p:nvPr/>
        </p:nvCxnSpPr>
        <p:spPr>
          <a:xfrm>
            <a:off x="1751811" y="5103202"/>
            <a:ext cx="4370633" cy="0"/>
          </a:xfrm>
          <a:prstGeom prst="line">
            <a:avLst/>
          </a:prstGeom>
          <a:ln w="190500">
            <a:solidFill>
              <a:schemeClr val="accent3">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6" name="2020">
            <a:extLst>
              <a:ext uri="{FF2B5EF4-FFF2-40B4-BE49-F238E27FC236}">
                <a16:creationId xmlns:a16="http://schemas.microsoft.com/office/drawing/2014/main" id="{0B95CB33-CE50-4014-9DFB-DCAC5DA65278}"/>
              </a:ext>
            </a:extLst>
          </p:cNvPr>
          <p:cNvSpPr txBox="1"/>
          <p:nvPr/>
        </p:nvSpPr>
        <p:spPr>
          <a:xfrm>
            <a:off x="260137" y="3973102"/>
            <a:ext cx="2803328" cy="595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2800" b="0">
                <a:solidFill>
                  <a:srgbClr val="2D3640"/>
                </a:solidFill>
                <a:latin typeface="Barlow SemiBold"/>
                <a:ea typeface="Barlow SemiBold"/>
                <a:cs typeface="Barlow SemiBold"/>
                <a:sym typeface="Barlow SemiBold"/>
              </a:defRPr>
            </a:lvl1pPr>
          </a:lstStyle>
          <a:p>
            <a:pPr algn="ctr"/>
            <a:r>
              <a:rPr sz="3200" b="1">
                <a:solidFill>
                  <a:schemeClr val="accent3">
                    <a:lumMod val="40000"/>
                    <a:lumOff val="60000"/>
                  </a:schemeClr>
                </a:solidFill>
                <a:latin typeface="Montserrat" panose="00000500000000000000" pitchFamily="2" charset="0"/>
                <a:cs typeface="Poppins SemiBold" pitchFamily="2" charset="77"/>
              </a:rPr>
              <a:t>20</a:t>
            </a:r>
            <a:r>
              <a:rPr lang="en-US" sz="3200" b="1">
                <a:solidFill>
                  <a:schemeClr val="accent3">
                    <a:lumMod val="40000"/>
                    <a:lumOff val="60000"/>
                  </a:schemeClr>
                </a:solidFill>
                <a:latin typeface="Montserrat" panose="00000500000000000000" pitchFamily="2" charset="0"/>
                <a:cs typeface="Poppins SemiBold" pitchFamily="2" charset="77"/>
              </a:rPr>
              <a:t>16-2017</a:t>
            </a:r>
            <a:endParaRPr sz="3200" b="1">
              <a:solidFill>
                <a:schemeClr val="accent3">
                  <a:lumMod val="40000"/>
                  <a:lumOff val="60000"/>
                </a:schemeClr>
              </a:solidFill>
              <a:latin typeface="Montserrat" panose="00000500000000000000" pitchFamily="2" charset="0"/>
              <a:cs typeface="Poppins SemiBold" pitchFamily="2" charset="77"/>
            </a:endParaRPr>
          </a:p>
        </p:txBody>
      </p:sp>
      <p:sp>
        <p:nvSpPr>
          <p:cNvPr id="57" name="CuadroTexto 395">
            <a:extLst>
              <a:ext uri="{FF2B5EF4-FFF2-40B4-BE49-F238E27FC236}">
                <a16:creationId xmlns:a16="http://schemas.microsoft.com/office/drawing/2014/main" id="{E2F2C1D5-957A-499A-913F-B728A75A58E8}"/>
              </a:ext>
            </a:extLst>
          </p:cNvPr>
          <p:cNvSpPr txBox="1"/>
          <p:nvPr/>
        </p:nvSpPr>
        <p:spPr>
          <a:xfrm>
            <a:off x="1131975" y="5511386"/>
            <a:ext cx="3327140" cy="523220"/>
          </a:xfrm>
          <a:prstGeom prst="rect">
            <a:avLst/>
          </a:prstGeom>
          <a:noFill/>
        </p:spPr>
        <p:txBody>
          <a:bodyPr wrap="square" rtlCol="0">
            <a:spAutoFit/>
          </a:bodyPr>
          <a:lstStyle/>
          <a:p>
            <a:r>
              <a:rPr lang="en-US" sz="2800" b="1">
                <a:solidFill>
                  <a:srgbClr val="1DAB4B"/>
                </a:solidFill>
                <a:latin typeface="Montserrat" panose="00000500000000000000" pitchFamily="2" charset="0"/>
                <a:ea typeface="Lato Semibold" panose="020F0502020204030203" pitchFamily="34" charset="0"/>
                <a:cs typeface="Poppins Medium" pitchFamily="2" charset="77"/>
              </a:rPr>
              <a:t>The Beginning</a:t>
            </a:r>
          </a:p>
        </p:txBody>
      </p:sp>
      <p:sp>
        <p:nvSpPr>
          <p:cNvPr id="58" name="Rectangle 56">
            <a:extLst>
              <a:ext uri="{FF2B5EF4-FFF2-40B4-BE49-F238E27FC236}">
                <a16:creationId xmlns:a16="http://schemas.microsoft.com/office/drawing/2014/main" id="{1122C090-0708-4B90-A09D-EB253D3BDAB2}"/>
              </a:ext>
            </a:extLst>
          </p:cNvPr>
          <p:cNvSpPr/>
          <p:nvPr/>
        </p:nvSpPr>
        <p:spPr>
          <a:xfrm>
            <a:off x="1131974" y="6125633"/>
            <a:ext cx="3892955" cy="3016210"/>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Start of Project Development</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Scoping Study delivered</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Trial Mining License awarded</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Soft marketing of KPFértil commenced and first  sales</a:t>
            </a:r>
          </a:p>
        </p:txBody>
      </p:sp>
      <p:sp>
        <p:nvSpPr>
          <p:cNvPr id="67" name="2020">
            <a:extLst>
              <a:ext uri="{FF2B5EF4-FFF2-40B4-BE49-F238E27FC236}">
                <a16:creationId xmlns:a16="http://schemas.microsoft.com/office/drawing/2014/main" id="{23FF575D-CDB7-4924-96E8-EC03CF8F9869}"/>
              </a:ext>
            </a:extLst>
          </p:cNvPr>
          <p:cNvSpPr txBox="1"/>
          <p:nvPr/>
        </p:nvSpPr>
        <p:spPr>
          <a:xfrm>
            <a:off x="5134242" y="3956781"/>
            <a:ext cx="1678315" cy="595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2800" b="0">
                <a:solidFill>
                  <a:srgbClr val="2D3640"/>
                </a:solidFill>
                <a:latin typeface="Barlow SemiBold"/>
                <a:ea typeface="Barlow SemiBold"/>
                <a:cs typeface="Barlow SemiBold"/>
                <a:sym typeface="Barlow SemiBold"/>
              </a:defRPr>
            </a:lvl1pPr>
          </a:lstStyle>
          <a:p>
            <a:pPr algn="ctr"/>
            <a:r>
              <a:rPr sz="3200" b="1">
                <a:solidFill>
                  <a:schemeClr val="accent3">
                    <a:lumMod val="60000"/>
                    <a:lumOff val="40000"/>
                  </a:schemeClr>
                </a:solidFill>
                <a:latin typeface="Montserrat" panose="00000500000000000000" pitchFamily="2" charset="0"/>
                <a:cs typeface="Poppins SemiBold" pitchFamily="2" charset="77"/>
              </a:rPr>
              <a:t>20</a:t>
            </a:r>
            <a:r>
              <a:rPr lang="en-US" sz="3200" b="1">
                <a:solidFill>
                  <a:schemeClr val="accent3">
                    <a:lumMod val="60000"/>
                    <a:lumOff val="40000"/>
                  </a:schemeClr>
                </a:solidFill>
                <a:latin typeface="Montserrat" panose="00000500000000000000" pitchFamily="2" charset="0"/>
                <a:cs typeface="Poppins SemiBold" pitchFamily="2" charset="77"/>
              </a:rPr>
              <a:t>18</a:t>
            </a:r>
            <a:endParaRPr sz="3200" b="1">
              <a:solidFill>
                <a:schemeClr val="accent3">
                  <a:lumMod val="60000"/>
                  <a:lumOff val="40000"/>
                </a:schemeClr>
              </a:solidFill>
              <a:latin typeface="Montserrat" panose="00000500000000000000" pitchFamily="2" charset="0"/>
              <a:cs typeface="Poppins SemiBold" pitchFamily="2" charset="77"/>
            </a:endParaRPr>
          </a:p>
        </p:txBody>
      </p:sp>
      <p:sp>
        <p:nvSpPr>
          <p:cNvPr id="69" name="2020">
            <a:extLst>
              <a:ext uri="{FF2B5EF4-FFF2-40B4-BE49-F238E27FC236}">
                <a16:creationId xmlns:a16="http://schemas.microsoft.com/office/drawing/2014/main" id="{8E242752-2778-4453-9DBA-A3627789B958}"/>
              </a:ext>
            </a:extLst>
          </p:cNvPr>
          <p:cNvSpPr txBox="1"/>
          <p:nvPr/>
        </p:nvSpPr>
        <p:spPr>
          <a:xfrm>
            <a:off x="9653919" y="4001126"/>
            <a:ext cx="1678315" cy="595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2800" b="0">
                <a:solidFill>
                  <a:srgbClr val="2D3640"/>
                </a:solidFill>
                <a:latin typeface="Barlow SemiBold"/>
                <a:ea typeface="Barlow SemiBold"/>
                <a:cs typeface="Barlow SemiBold"/>
                <a:sym typeface="Barlow SemiBold"/>
              </a:defRPr>
            </a:lvl1pPr>
          </a:lstStyle>
          <a:p>
            <a:pPr algn="ctr"/>
            <a:r>
              <a:rPr sz="3200" b="1">
                <a:solidFill>
                  <a:schemeClr val="accent3">
                    <a:lumMod val="75000"/>
                  </a:schemeClr>
                </a:solidFill>
                <a:latin typeface="Montserrat" panose="00000500000000000000" pitchFamily="2" charset="0"/>
                <a:cs typeface="Poppins SemiBold" pitchFamily="2" charset="77"/>
              </a:rPr>
              <a:t>20</a:t>
            </a:r>
            <a:r>
              <a:rPr lang="en-US" sz="3200" b="1">
                <a:solidFill>
                  <a:schemeClr val="accent3">
                    <a:lumMod val="75000"/>
                  </a:schemeClr>
                </a:solidFill>
                <a:latin typeface="Montserrat" panose="00000500000000000000" pitchFamily="2" charset="0"/>
                <a:cs typeface="Poppins SemiBold" pitchFamily="2" charset="77"/>
              </a:rPr>
              <a:t>19</a:t>
            </a:r>
            <a:endParaRPr sz="3200" b="1">
              <a:solidFill>
                <a:schemeClr val="accent3">
                  <a:lumMod val="75000"/>
                </a:schemeClr>
              </a:solidFill>
              <a:latin typeface="Montserrat" panose="00000500000000000000" pitchFamily="2" charset="0"/>
              <a:cs typeface="Poppins SemiBold" pitchFamily="2" charset="77"/>
            </a:endParaRPr>
          </a:p>
        </p:txBody>
      </p:sp>
      <p:sp>
        <p:nvSpPr>
          <p:cNvPr id="70" name="2020">
            <a:extLst>
              <a:ext uri="{FF2B5EF4-FFF2-40B4-BE49-F238E27FC236}">
                <a16:creationId xmlns:a16="http://schemas.microsoft.com/office/drawing/2014/main" id="{E2F57F8D-43DD-430B-BD68-26FFB03CDE5A}"/>
              </a:ext>
            </a:extLst>
          </p:cNvPr>
          <p:cNvSpPr txBox="1"/>
          <p:nvPr/>
        </p:nvSpPr>
        <p:spPr>
          <a:xfrm>
            <a:off x="14050357" y="4061687"/>
            <a:ext cx="1678315" cy="595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2800" b="0">
                <a:solidFill>
                  <a:srgbClr val="2D3640"/>
                </a:solidFill>
                <a:latin typeface="Barlow SemiBold"/>
                <a:ea typeface="Barlow SemiBold"/>
                <a:cs typeface="Barlow SemiBold"/>
                <a:sym typeface="Barlow SemiBold"/>
              </a:defRPr>
            </a:lvl1pPr>
          </a:lstStyle>
          <a:p>
            <a:pPr algn="ctr"/>
            <a:r>
              <a:rPr sz="3200" b="1">
                <a:solidFill>
                  <a:schemeClr val="accent3">
                    <a:lumMod val="50000"/>
                  </a:schemeClr>
                </a:solidFill>
                <a:latin typeface="Montserrat" panose="00000500000000000000" pitchFamily="2" charset="0"/>
                <a:cs typeface="Poppins SemiBold" pitchFamily="2" charset="77"/>
              </a:rPr>
              <a:t>20</a:t>
            </a:r>
            <a:r>
              <a:rPr lang="en-US" sz="3200" b="1">
                <a:solidFill>
                  <a:schemeClr val="accent3">
                    <a:lumMod val="50000"/>
                  </a:schemeClr>
                </a:solidFill>
                <a:latin typeface="Montserrat" panose="00000500000000000000" pitchFamily="2" charset="0"/>
                <a:cs typeface="Poppins SemiBold" pitchFamily="2" charset="77"/>
              </a:rPr>
              <a:t>20</a:t>
            </a:r>
            <a:endParaRPr sz="3200" b="1">
              <a:solidFill>
                <a:schemeClr val="accent3">
                  <a:lumMod val="50000"/>
                </a:schemeClr>
              </a:solidFill>
              <a:latin typeface="Montserrat" panose="00000500000000000000" pitchFamily="2" charset="0"/>
              <a:cs typeface="Poppins SemiBold" pitchFamily="2" charset="77"/>
            </a:endParaRPr>
          </a:p>
        </p:txBody>
      </p:sp>
      <p:sp>
        <p:nvSpPr>
          <p:cNvPr id="71" name="2020">
            <a:extLst>
              <a:ext uri="{FF2B5EF4-FFF2-40B4-BE49-F238E27FC236}">
                <a16:creationId xmlns:a16="http://schemas.microsoft.com/office/drawing/2014/main" id="{BAFA4538-6AB9-41C4-A478-07673DEECA2F}"/>
              </a:ext>
            </a:extLst>
          </p:cNvPr>
          <p:cNvSpPr txBox="1"/>
          <p:nvPr/>
        </p:nvSpPr>
        <p:spPr>
          <a:xfrm>
            <a:off x="18395185" y="4061687"/>
            <a:ext cx="1678315" cy="5950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2800" b="0">
                <a:solidFill>
                  <a:srgbClr val="2D3640"/>
                </a:solidFill>
                <a:latin typeface="Barlow SemiBold"/>
                <a:ea typeface="Barlow SemiBold"/>
                <a:cs typeface="Barlow SemiBold"/>
                <a:sym typeface="Barlow SemiBold"/>
              </a:defRPr>
            </a:lvl1pPr>
          </a:lstStyle>
          <a:p>
            <a:pPr algn="ctr"/>
            <a:r>
              <a:rPr sz="3200" b="1">
                <a:solidFill>
                  <a:srgbClr val="0E3E33"/>
                </a:solidFill>
                <a:latin typeface="Montserrat" panose="00000500000000000000" pitchFamily="2" charset="0"/>
                <a:cs typeface="Poppins SemiBold" pitchFamily="2" charset="77"/>
              </a:rPr>
              <a:t>20</a:t>
            </a:r>
            <a:r>
              <a:rPr lang="en-US" sz="3200" b="1">
                <a:solidFill>
                  <a:srgbClr val="0E3E33"/>
                </a:solidFill>
                <a:latin typeface="Montserrat" panose="00000500000000000000" pitchFamily="2" charset="0"/>
                <a:cs typeface="Poppins SemiBold" pitchFamily="2" charset="77"/>
              </a:rPr>
              <a:t>21</a:t>
            </a:r>
            <a:endParaRPr sz="3200" b="1">
              <a:solidFill>
                <a:srgbClr val="0E3E33"/>
              </a:solidFill>
              <a:latin typeface="Montserrat" panose="00000500000000000000" pitchFamily="2" charset="0"/>
              <a:cs typeface="Poppins SemiBold" pitchFamily="2" charset="77"/>
            </a:endParaRPr>
          </a:p>
        </p:txBody>
      </p:sp>
      <p:sp>
        <p:nvSpPr>
          <p:cNvPr id="31" name="CuadroTexto 395">
            <a:extLst>
              <a:ext uri="{FF2B5EF4-FFF2-40B4-BE49-F238E27FC236}">
                <a16:creationId xmlns:a16="http://schemas.microsoft.com/office/drawing/2014/main" id="{1019E041-D0AB-4F96-B8F3-E90AD895C960}"/>
              </a:ext>
            </a:extLst>
          </p:cNvPr>
          <p:cNvSpPr txBox="1"/>
          <p:nvPr/>
        </p:nvSpPr>
        <p:spPr>
          <a:xfrm>
            <a:off x="5808012" y="5560661"/>
            <a:ext cx="3327140" cy="523220"/>
          </a:xfrm>
          <a:prstGeom prst="rect">
            <a:avLst/>
          </a:prstGeom>
          <a:noFill/>
        </p:spPr>
        <p:txBody>
          <a:bodyPr wrap="square" rtlCol="0">
            <a:spAutoFit/>
          </a:bodyPr>
          <a:lstStyle/>
          <a:p>
            <a:r>
              <a:rPr lang="en-US" sz="2800" b="1">
                <a:solidFill>
                  <a:srgbClr val="1DAB4B"/>
                </a:solidFill>
                <a:latin typeface="Montserrat" panose="00000500000000000000" pitchFamily="2" charset="0"/>
                <a:ea typeface="Lato Semibold" panose="020F0502020204030203" pitchFamily="34" charset="0"/>
                <a:cs typeface="Poppins Medium" pitchFamily="2" charset="77"/>
              </a:rPr>
              <a:t>The Ramp-up</a:t>
            </a:r>
          </a:p>
        </p:txBody>
      </p:sp>
      <p:sp>
        <p:nvSpPr>
          <p:cNvPr id="32" name="Rectangle 56">
            <a:extLst>
              <a:ext uri="{FF2B5EF4-FFF2-40B4-BE49-F238E27FC236}">
                <a16:creationId xmlns:a16="http://schemas.microsoft.com/office/drawing/2014/main" id="{A31933A8-D04E-4F47-B118-1C748C3423EC}"/>
              </a:ext>
            </a:extLst>
          </p:cNvPr>
          <p:cNvSpPr/>
          <p:nvPr/>
        </p:nvSpPr>
        <p:spPr>
          <a:xfrm>
            <a:off x="5808011" y="6158866"/>
            <a:ext cx="3726267" cy="1938992"/>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ü"/>
            </a:pPr>
            <a:r>
              <a:rPr lang="en-US" sz="2000" dirty="0">
                <a:solidFill>
                  <a:schemeClr val="tx2"/>
                </a:solidFill>
                <a:latin typeface="Montserrat" panose="00000500000000000000" pitchFamily="2" charset="0"/>
                <a:ea typeface="Lato Light" panose="020F0502020204030203" pitchFamily="34" charset="0"/>
                <a:cs typeface="Lato Light" panose="020F0502020204030203" pitchFamily="34" charset="0"/>
              </a:rPr>
              <a:t>Raised £9.7 million</a:t>
            </a:r>
          </a:p>
          <a:p>
            <a:pPr marL="342900" indent="-342900">
              <a:spcBef>
                <a:spcPts val="600"/>
              </a:spcBef>
              <a:spcAft>
                <a:spcPts val="600"/>
              </a:spcAft>
              <a:buFont typeface="Wingdings" panose="05000000000000000000" pitchFamily="2" charset="2"/>
              <a:buChar char="ü"/>
            </a:pPr>
            <a:r>
              <a:rPr lang="en-US" sz="2000" dirty="0">
                <a:solidFill>
                  <a:schemeClr val="tx2"/>
                </a:solidFill>
                <a:latin typeface="Montserrat" panose="00000500000000000000" pitchFamily="2" charset="0"/>
                <a:ea typeface="Lato Light" panose="020F0502020204030203" pitchFamily="34" charset="0"/>
                <a:cs typeface="Lato Light" panose="020F0502020204030203" pitchFamily="34" charset="0"/>
              </a:rPr>
              <a:t>Received MAPA approval and organic  registration</a:t>
            </a:r>
          </a:p>
          <a:p>
            <a:pPr marL="342900" indent="-342900">
              <a:spcBef>
                <a:spcPts val="600"/>
              </a:spcBef>
              <a:spcAft>
                <a:spcPts val="600"/>
              </a:spcAft>
              <a:buFont typeface="Wingdings" panose="05000000000000000000" pitchFamily="2" charset="2"/>
              <a:buChar char="ü"/>
            </a:pPr>
            <a:r>
              <a:rPr lang="en-US" sz="2000" dirty="0">
                <a:solidFill>
                  <a:schemeClr val="tx2"/>
                </a:solidFill>
                <a:latin typeface="Montserrat" panose="00000500000000000000" pitchFamily="2" charset="0"/>
                <a:ea typeface="Lato Light" panose="020F0502020204030203" pitchFamily="34" charset="0"/>
                <a:cs typeface="Lato Light" panose="020F0502020204030203" pitchFamily="34" charset="0"/>
              </a:rPr>
              <a:t>Expanded project and processing capacity</a:t>
            </a:r>
          </a:p>
        </p:txBody>
      </p:sp>
      <p:cxnSp>
        <p:nvCxnSpPr>
          <p:cNvPr id="33" name="Straight Connector 32">
            <a:extLst>
              <a:ext uri="{FF2B5EF4-FFF2-40B4-BE49-F238E27FC236}">
                <a16:creationId xmlns:a16="http://schemas.microsoft.com/office/drawing/2014/main" id="{97986ADE-AE06-4429-BEB2-675F839BA225}"/>
              </a:ext>
            </a:extLst>
          </p:cNvPr>
          <p:cNvCxnSpPr>
            <a:cxnSpLocks/>
          </p:cNvCxnSpPr>
          <p:nvPr/>
        </p:nvCxnSpPr>
        <p:spPr>
          <a:xfrm>
            <a:off x="6122444" y="5079139"/>
            <a:ext cx="4370633" cy="0"/>
          </a:xfrm>
          <a:prstGeom prst="line">
            <a:avLst/>
          </a:prstGeom>
          <a:ln w="190500">
            <a:solidFill>
              <a:schemeClr val="accent5">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13B976-D6CF-424C-A2A6-0251615945C5}"/>
              </a:ext>
            </a:extLst>
          </p:cNvPr>
          <p:cNvCxnSpPr>
            <a:cxnSpLocks/>
          </p:cNvCxnSpPr>
          <p:nvPr/>
        </p:nvCxnSpPr>
        <p:spPr>
          <a:xfrm>
            <a:off x="10493077" y="5087790"/>
            <a:ext cx="4370633" cy="0"/>
          </a:xfrm>
          <a:prstGeom prst="line">
            <a:avLst/>
          </a:prstGeom>
          <a:ln w="190500">
            <a:solidFill>
              <a:schemeClr val="accent3">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645E5C-3789-42B2-AB58-CAEF50588574}"/>
              </a:ext>
            </a:extLst>
          </p:cNvPr>
          <p:cNvCxnSpPr>
            <a:cxnSpLocks/>
          </p:cNvCxnSpPr>
          <p:nvPr/>
        </p:nvCxnSpPr>
        <p:spPr>
          <a:xfrm>
            <a:off x="14863710" y="5087790"/>
            <a:ext cx="4370633" cy="0"/>
          </a:xfrm>
          <a:prstGeom prst="line">
            <a:avLst/>
          </a:prstGeom>
          <a:ln w="190500">
            <a:solidFill>
              <a:srgbClr val="1B776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05040D-2BE5-4819-A4BA-06F0F49B5094}"/>
              </a:ext>
            </a:extLst>
          </p:cNvPr>
          <p:cNvCxnSpPr>
            <a:cxnSpLocks/>
          </p:cNvCxnSpPr>
          <p:nvPr/>
        </p:nvCxnSpPr>
        <p:spPr>
          <a:xfrm>
            <a:off x="19234343" y="5087790"/>
            <a:ext cx="4370633" cy="0"/>
          </a:xfrm>
          <a:prstGeom prst="line">
            <a:avLst/>
          </a:prstGeom>
          <a:ln w="190500">
            <a:solidFill>
              <a:srgbClr val="0E3E3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7" name="CuadroTexto 395">
            <a:extLst>
              <a:ext uri="{FF2B5EF4-FFF2-40B4-BE49-F238E27FC236}">
                <a16:creationId xmlns:a16="http://schemas.microsoft.com/office/drawing/2014/main" id="{B9E43769-B347-4BEF-B192-12115436F7BA}"/>
              </a:ext>
            </a:extLst>
          </p:cNvPr>
          <p:cNvSpPr txBox="1"/>
          <p:nvPr/>
        </p:nvSpPr>
        <p:spPr>
          <a:xfrm>
            <a:off x="10068034" y="5560661"/>
            <a:ext cx="4564279" cy="523220"/>
          </a:xfrm>
          <a:prstGeom prst="rect">
            <a:avLst/>
          </a:prstGeom>
          <a:noFill/>
        </p:spPr>
        <p:txBody>
          <a:bodyPr wrap="square" rtlCol="0">
            <a:spAutoFit/>
          </a:bodyPr>
          <a:lstStyle/>
          <a:p>
            <a:r>
              <a:rPr lang="en-US" sz="2800" b="1">
                <a:solidFill>
                  <a:srgbClr val="1DAB4B"/>
                </a:solidFill>
                <a:latin typeface="Montserrat" panose="00000500000000000000" pitchFamily="2" charset="0"/>
                <a:ea typeface="Lato Semibold" panose="020F0502020204030203" pitchFamily="34" charset="0"/>
                <a:cs typeface="Poppins Medium" pitchFamily="2" charset="77"/>
              </a:rPr>
              <a:t>Product Awareness</a:t>
            </a:r>
          </a:p>
        </p:txBody>
      </p:sp>
      <p:sp>
        <p:nvSpPr>
          <p:cNvPr id="38" name="Rectangle 56">
            <a:extLst>
              <a:ext uri="{FF2B5EF4-FFF2-40B4-BE49-F238E27FC236}">
                <a16:creationId xmlns:a16="http://schemas.microsoft.com/office/drawing/2014/main" id="{E74A6447-ABEA-4ECD-B428-38D971F3CADD}"/>
              </a:ext>
            </a:extLst>
          </p:cNvPr>
          <p:cNvSpPr/>
          <p:nvPr/>
        </p:nvSpPr>
        <p:spPr>
          <a:xfrm>
            <a:off x="10084568" y="6179648"/>
            <a:ext cx="3726267" cy="1938992"/>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Established Sales and Marketing Team</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Increased Sales and market  penetration</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Switched to Grid Power</a:t>
            </a:r>
          </a:p>
        </p:txBody>
      </p:sp>
      <p:sp>
        <p:nvSpPr>
          <p:cNvPr id="39" name="CuadroTexto 395">
            <a:extLst>
              <a:ext uri="{FF2B5EF4-FFF2-40B4-BE49-F238E27FC236}">
                <a16:creationId xmlns:a16="http://schemas.microsoft.com/office/drawing/2014/main" id="{0580ECA6-B6DD-449E-8736-1BB0AC16C152}"/>
              </a:ext>
            </a:extLst>
          </p:cNvPr>
          <p:cNvSpPr txBox="1"/>
          <p:nvPr/>
        </p:nvSpPr>
        <p:spPr>
          <a:xfrm>
            <a:off x="14781196" y="5570316"/>
            <a:ext cx="4831987" cy="523220"/>
          </a:xfrm>
          <a:prstGeom prst="rect">
            <a:avLst/>
          </a:prstGeom>
          <a:noFill/>
        </p:spPr>
        <p:txBody>
          <a:bodyPr wrap="square" rtlCol="0">
            <a:spAutoFit/>
          </a:bodyPr>
          <a:lstStyle/>
          <a:p>
            <a:r>
              <a:rPr lang="en-US" sz="2800" b="1">
                <a:solidFill>
                  <a:srgbClr val="1DAB4B"/>
                </a:solidFill>
                <a:latin typeface="Montserrat" panose="00000500000000000000" pitchFamily="2" charset="0"/>
                <a:ea typeface="Lato Semibold" panose="020F0502020204030203" pitchFamily="34" charset="0"/>
                <a:cs typeface="Poppins Medium" pitchFamily="2" charset="77"/>
              </a:rPr>
              <a:t>Platform Consolidation</a:t>
            </a:r>
          </a:p>
        </p:txBody>
      </p:sp>
      <p:sp>
        <p:nvSpPr>
          <p:cNvPr id="40" name="Rectangle 56">
            <a:extLst>
              <a:ext uri="{FF2B5EF4-FFF2-40B4-BE49-F238E27FC236}">
                <a16:creationId xmlns:a16="http://schemas.microsoft.com/office/drawing/2014/main" id="{E4E72F88-8D12-4B22-8DF6-A30BBA95EBBC}"/>
              </a:ext>
            </a:extLst>
          </p:cNvPr>
          <p:cNvSpPr/>
          <p:nvPr/>
        </p:nvSpPr>
        <p:spPr>
          <a:xfrm>
            <a:off x="14632313" y="6158866"/>
            <a:ext cx="3726267" cy="2246769"/>
          </a:xfrm>
          <a:prstGeom prst="rect">
            <a:avLst/>
          </a:prstGeom>
        </p:spPr>
        <p:txBody>
          <a:bodyPr wrap="square" lIns="91440" tIns="45720" rIns="91440" bIns="45720" anchor="t">
            <a:spAutoFit/>
          </a:bodyPr>
          <a:lstStyle/>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Awarded full mining and environmental permits</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a:ea typeface="Lato Light" panose="020F0502020204030203" pitchFamily="34" charset="0"/>
                <a:cs typeface="Lato Light" panose="020F0502020204030203" pitchFamily="34" charset="0"/>
              </a:rPr>
              <a:t>Expansion of Mining Product storage capacity</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Completion of key Ag. Tests on various crops</a:t>
            </a:r>
          </a:p>
        </p:txBody>
      </p:sp>
      <p:sp>
        <p:nvSpPr>
          <p:cNvPr id="41" name="CuadroTexto 395">
            <a:extLst>
              <a:ext uri="{FF2B5EF4-FFF2-40B4-BE49-F238E27FC236}">
                <a16:creationId xmlns:a16="http://schemas.microsoft.com/office/drawing/2014/main" id="{8E160E47-7F96-4D91-9EDA-1C8F93B655F8}"/>
              </a:ext>
            </a:extLst>
          </p:cNvPr>
          <p:cNvSpPr txBox="1"/>
          <p:nvPr/>
        </p:nvSpPr>
        <p:spPr>
          <a:xfrm>
            <a:off x="19628169" y="5527824"/>
            <a:ext cx="3327140" cy="523220"/>
          </a:xfrm>
          <a:prstGeom prst="rect">
            <a:avLst/>
          </a:prstGeom>
          <a:noFill/>
        </p:spPr>
        <p:txBody>
          <a:bodyPr wrap="square" rtlCol="0">
            <a:spAutoFit/>
          </a:bodyPr>
          <a:lstStyle/>
          <a:p>
            <a:r>
              <a:rPr lang="en-US" sz="2800" b="1">
                <a:solidFill>
                  <a:srgbClr val="1DAB4B"/>
                </a:solidFill>
                <a:latin typeface="Montserrat" panose="00000500000000000000" pitchFamily="2" charset="0"/>
                <a:ea typeface="Lato Semibold" panose="020F0502020204030203" pitchFamily="34" charset="0"/>
                <a:cs typeface="Poppins Medium" pitchFamily="2" charset="77"/>
              </a:rPr>
              <a:t>Focus on Sales</a:t>
            </a:r>
          </a:p>
        </p:txBody>
      </p:sp>
      <p:sp>
        <p:nvSpPr>
          <p:cNvPr id="42" name="Rectangle 56">
            <a:extLst>
              <a:ext uri="{FF2B5EF4-FFF2-40B4-BE49-F238E27FC236}">
                <a16:creationId xmlns:a16="http://schemas.microsoft.com/office/drawing/2014/main" id="{0018219A-E940-4F37-8584-9B54E8701E90}"/>
              </a:ext>
            </a:extLst>
          </p:cNvPr>
          <p:cNvSpPr/>
          <p:nvPr/>
        </p:nvSpPr>
        <p:spPr>
          <a:xfrm>
            <a:off x="19446008" y="6081151"/>
            <a:ext cx="4579407" cy="2246769"/>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Marketing campaign for coffee, sugarcane, and other crops launched </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Expanded sales team and new target regions</a:t>
            </a:r>
          </a:p>
          <a:p>
            <a:pPr marL="342900" indent="-342900">
              <a:spcBef>
                <a:spcPts val="600"/>
              </a:spcBef>
              <a:spcAft>
                <a:spcPts val="600"/>
              </a:spcAft>
              <a:buFont typeface="Wingdings" panose="05000000000000000000" pitchFamily="2" charset="2"/>
              <a:buChar char="ü"/>
            </a:pPr>
            <a:r>
              <a:rPr lang="en-US" sz="2000">
                <a:solidFill>
                  <a:schemeClr val="tx2"/>
                </a:solidFill>
                <a:latin typeface="Montserrat" panose="00000500000000000000" pitchFamily="2" charset="0"/>
                <a:ea typeface="Lato Light" panose="020F0502020204030203" pitchFamily="34" charset="0"/>
                <a:cs typeface="Lato Light" panose="020F0502020204030203" pitchFamily="34" charset="0"/>
              </a:rPr>
              <a:t>Hit 85,000 tonnes in sales</a:t>
            </a:r>
          </a:p>
        </p:txBody>
      </p:sp>
    </p:spTree>
    <p:extLst>
      <p:ext uri="{BB962C8B-B14F-4D97-AF65-F5344CB8AC3E}">
        <p14:creationId xmlns:p14="http://schemas.microsoft.com/office/powerpoint/2010/main" val="352180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25E0D7F-165D-4B58-AE85-673C32274CB9}"/>
              </a:ext>
            </a:extLst>
          </p:cNvPr>
          <p:cNvGrpSpPr/>
          <p:nvPr/>
        </p:nvGrpSpPr>
        <p:grpSpPr>
          <a:xfrm>
            <a:off x="650426" y="830644"/>
            <a:ext cx="11840622" cy="1315581"/>
            <a:chOff x="2033022" y="1745044"/>
            <a:chExt cx="11840622" cy="1315581"/>
          </a:xfrm>
        </p:grpSpPr>
        <p:sp>
          <p:nvSpPr>
            <p:cNvPr id="15" name="TextBox 14">
              <a:extLst>
                <a:ext uri="{FF2B5EF4-FFF2-40B4-BE49-F238E27FC236}">
                  <a16:creationId xmlns:a16="http://schemas.microsoft.com/office/drawing/2014/main" id="{46EBFB26-9990-4227-8CE2-23FB74FE5E12}"/>
                </a:ext>
              </a:extLst>
            </p:cNvPr>
            <p:cNvSpPr txBox="1"/>
            <p:nvPr/>
          </p:nvSpPr>
          <p:spPr>
            <a:xfrm>
              <a:off x="2033022" y="2137295"/>
              <a:ext cx="11840622"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Arapuá Showcase Farm</a:t>
              </a:r>
              <a:endParaRPr lang="en-US" sz="5400" b="1" baseline="30000">
                <a:solidFill>
                  <a:schemeClr val="accent3">
                    <a:lumMod val="50000"/>
                  </a:schemeClr>
                </a:solidFill>
                <a:latin typeface="Montserrat" pitchFamily="2" charset="77"/>
                <a:ea typeface="Lato Black" charset="0"/>
                <a:cs typeface="Lato Black" charset="0"/>
              </a:endParaRPr>
            </a:p>
          </p:txBody>
        </p:sp>
        <p:sp>
          <p:nvSpPr>
            <p:cNvPr id="16" name="Rectangle 15">
              <a:extLst>
                <a:ext uri="{FF2B5EF4-FFF2-40B4-BE49-F238E27FC236}">
                  <a16:creationId xmlns:a16="http://schemas.microsoft.com/office/drawing/2014/main" id="{33281D26-9277-4306-B3C1-D3AC2B956140}"/>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20" name="TextBox 19">
            <a:extLst>
              <a:ext uri="{FF2B5EF4-FFF2-40B4-BE49-F238E27FC236}">
                <a16:creationId xmlns:a16="http://schemas.microsoft.com/office/drawing/2014/main" id="{3EB658FB-D160-4EC9-9070-92170464CC29}"/>
              </a:ext>
            </a:extLst>
          </p:cNvPr>
          <p:cNvSpPr txBox="1"/>
          <p:nvPr/>
        </p:nvSpPr>
        <p:spPr>
          <a:xfrm>
            <a:off x="739634" y="8028843"/>
            <a:ext cx="10500795" cy="4909036"/>
          </a:xfrm>
          <a:prstGeom prst="rect">
            <a:avLst/>
          </a:prstGeom>
          <a:solidFill>
            <a:srgbClr val="1DAB4B"/>
          </a:solidFill>
        </p:spPr>
        <p:txBody>
          <a:bodyPr wrap="square">
            <a:spAutoFit/>
          </a:bodyPr>
          <a:lstStyle/>
          <a:p>
            <a:pPr>
              <a:spcBef>
                <a:spcPts val="1800"/>
              </a:spcBef>
            </a:pPr>
            <a:r>
              <a:rPr lang="en-GB" sz="2800" b="1">
                <a:solidFill>
                  <a:schemeClr val="bg1"/>
                </a:solidFill>
                <a:latin typeface="Montserrat Light" panose="00000400000000000000" pitchFamily="2" charset="0"/>
              </a:rPr>
              <a:t>Case Study: Coffee</a:t>
            </a:r>
          </a:p>
          <a:p>
            <a:pPr marL="342900" indent="-342900">
              <a:spcBef>
                <a:spcPts val="1800"/>
              </a:spcBef>
              <a:buFont typeface="Arial" panose="020B0604020202020204" pitchFamily="34" charset="0"/>
              <a:buChar char="•"/>
            </a:pPr>
            <a:r>
              <a:rPr lang="en-GB" sz="2400" err="1">
                <a:solidFill>
                  <a:schemeClr val="bg1"/>
                </a:solidFill>
                <a:latin typeface="Montserrat Light" panose="00000400000000000000" pitchFamily="2" charset="0"/>
              </a:rPr>
              <a:t>Catuai</a:t>
            </a:r>
            <a:r>
              <a:rPr lang="en-GB" sz="2400">
                <a:solidFill>
                  <a:schemeClr val="bg1"/>
                </a:solidFill>
                <a:latin typeface="Montserrat Light" panose="00000400000000000000" pitchFamily="2" charset="0"/>
              </a:rPr>
              <a:t> Vermelho 144 variety coffee planted at the farm in sub-standard conditions (low altitude, bad soil) and treated with KPFértil</a:t>
            </a:r>
          </a:p>
          <a:p>
            <a:pPr marL="342900" indent="-342900">
              <a:spcBef>
                <a:spcPts val="1800"/>
              </a:spcBef>
              <a:buFont typeface="Arial" panose="020B0604020202020204" pitchFamily="34" charset="0"/>
              <a:buChar char="•"/>
            </a:pPr>
            <a:r>
              <a:rPr lang="en-GB" sz="2400">
                <a:solidFill>
                  <a:schemeClr val="bg1"/>
                </a:solidFill>
                <a:latin typeface="Montserrat Light" panose="00000400000000000000" pitchFamily="2" charset="0"/>
              </a:rPr>
              <a:t>Coffee produced proven in 2021 to be ‘Speciality’ having reached 87 SCAA points (specialty coffee should score over 80 pts on a 100-point scale by the Specialty Coffee Association of America)</a:t>
            </a:r>
          </a:p>
          <a:p>
            <a:pPr marL="342900" indent="-342900">
              <a:spcBef>
                <a:spcPts val="1800"/>
              </a:spcBef>
              <a:buFont typeface="Arial" panose="020B0604020202020204" pitchFamily="34" charset="0"/>
              <a:buChar char="•"/>
            </a:pPr>
            <a:r>
              <a:rPr lang="en-GB" sz="2400">
                <a:solidFill>
                  <a:schemeClr val="bg1"/>
                </a:solidFill>
                <a:latin typeface="Montserrat Light" panose="00000400000000000000" pitchFamily="2" charset="0"/>
              </a:rPr>
              <a:t>Coffee won sixth place in prestigious Brazilian </a:t>
            </a:r>
            <a:r>
              <a:rPr lang="en-GB" sz="2400" err="1">
                <a:solidFill>
                  <a:schemeClr val="bg1"/>
                </a:solidFill>
                <a:latin typeface="Montserrat Light" panose="00000400000000000000" pitchFamily="2" charset="0"/>
              </a:rPr>
              <a:t>Carmocer</a:t>
            </a:r>
            <a:r>
              <a:rPr lang="en-GB" sz="2400">
                <a:solidFill>
                  <a:schemeClr val="bg1"/>
                </a:solidFill>
                <a:latin typeface="Montserrat Light" panose="00000400000000000000" pitchFamily="2" charset="0"/>
              </a:rPr>
              <a:t> Contest, while first place was won by Ricardo </a:t>
            </a:r>
            <a:r>
              <a:rPr lang="en-GB" sz="2400" err="1">
                <a:solidFill>
                  <a:schemeClr val="bg1"/>
                </a:solidFill>
                <a:latin typeface="Montserrat Light" panose="00000400000000000000" pitchFamily="2" charset="0"/>
              </a:rPr>
              <a:t>Bartholo</a:t>
            </a:r>
            <a:r>
              <a:rPr lang="en-GB" sz="2400">
                <a:solidFill>
                  <a:schemeClr val="bg1"/>
                </a:solidFill>
                <a:latin typeface="Montserrat Light" panose="00000400000000000000" pitchFamily="2" charset="0"/>
              </a:rPr>
              <a:t>, a Harvest client who also uses KPFértil; following the win, a 60kg bag of his coffee was sold at the associated auction for R$55,000,00.</a:t>
            </a:r>
          </a:p>
        </p:txBody>
      </p:sp>
      <p:sp>
        <p:nvSpPr>
          <p:cNvPr id="6" name="TextBox 5">
            <a:extLst>
              <a:ext uri="{FF2B5EF4-FFF2-40B4-BE49-F238E27FC236}">
                <a16:creationId xmlns:a16="http://schemas.microsoft.com/office/drawing/2014/main" id="{945998D2-08E3-4F8B-85A7-78CD5486D7C0}"/>
              </a:ext>
            </a:extLst>
          </p:cNvPr>
          <p:cNvSpPr txBox="1"/>
          <p:nvPr/>
        </p:nvSpPr>
        <p:spPr>
          <a:xfrm>
            <a:off x="650426" y="2428077"/>
            <a:ext cx="22267027" cy="477054"/>
          </a:xfrm>
          <a:prstGeom prst="rect">
            <a:avLst/>
          </a:prstGeom>
          <a:noFill/>
        </p:spPr>
        <p:txBody>
          <a:bodyPr wrap="square">
            <a:spAutoFit/>
          </a:bodyPr>
          <a:lstStyle/>
          <a:p>
            <a:pPr lvl="0">
              <a:lnSpc>
                <a:spcPts val="3000"/>
              </a:lnSpc>
              <a:spcAft>
                <a:spcPts val="1200"/>
              </a:spcAft>
            </a:pPr>
            <a:r>
              <a:rPr lang="en-GB" sz="2800" b="1">
                <a:solidFill>
                  <a:srgbClr val="1DAB4B"/>
                </a:solidFill>
                <a:latin typeface="Montserrat Light" panose="00000400000000000000" pitchFamily="2" charset="0"/>
                <a:ea typeface="Calibri" panose="020F0502020204030204" pitchFamily="34" charset="0"/>
                <a:cs typeface="Times New Roman" panose="02020603050405020304" pitchFamily="18" charset="0"/>
              </a:rPr>
              <a:t>F</a:t>
            </a:r>
            <a:r>
              <a:rPr lang="en-GB" sz="2800" b="1">
                <a:solidFill>
                  <a:srgbClr val="1DAB4B"/>
                </a:solidFill>
                <a:effectLst/>
                <a:latin typeface="Montserrat Light" panose="00000400000000000000" pitchFamily="2" charset="0"/>
                <a:ea typeface="Calibri" panose="020F0502020204030204" pitchFamily="34" charset="0"/>
                <a:cs typeface="Times New Roman" panose="02020603050405020304" pitchFamily="18" charset="0"/>
              </a:rPr>
              <a:t>arm established at Arapua in 2018 to demonstrate sustainable benefits of KP Fértil to existing and new customers</a:t>
            </a:r>
          </a:p>
        </p:txBody>
      </p:sp>
      <p:sp>
        <p:nvSpPr>
          <p:cNvPr id="7" name="TextBox 6">
            <a:extLst>
              <a:ext uri="{FF2B5EF4-FFF2-40B4-BE49-F238E27FC236}">
                <a16:creationId xmlns:a16="http://schemas.microsoft.com/office/drawing/2014/main" id="{A5EEC9E0-10E4-4F7E-A659-881AEDF01991}"/>
              </a:ext>
            </a:extLst>
          </p:cNvPr>
          <p:cNvSpPr txBox="1"/>
          <p:nvPr/>
        </p:nvSpPr>
        <p:spPr>
          <a:xfrm>
            <a:off x="512956" y="3809451"/>
            <a:ext cx="10727473" cy="3960071"/>
          </a:xfrm>
          <a:prstGeom prst="rect">
            <a:avLst/>
          </a:prstGeom>
        </p:spPr>
        <p:txBody>
          <a:bodyPr vert="horz" wrap="square" lIns="217433" tIns="108718" rIns="217433" bIns="108718" rtlCol="0">
            <a:spAutoFit/>
          </a:bodyPr>
          <a:lstStyle>
            <a:defPPr>
              <a:defRPr lang="en-US"/>
            </a:defPPr>
            <a:lvl1pPr indent="0" defTabSz="1087636">
              <a:lnSpc>
                <a:spcPts val="4080"/>
              </a:lnSpc>
              <a:spcBef>
                <a:spcPct val="20000"/>
              </a:spcBef>
              <a:buFont typeface="Arial"/>
              <a:buNone/>
              <a:defRPr sz="2800" b="1">
                <a:solidFill>
                  <a:schemeClr val="accent3">
                    <a:lumMod val="75000"/>
                  </a:schemeClr>
                </a:solidFill>
                <a:latin typeface="Montserrat Light" charset="0"/>
                <a:ea typeface="Montserrat Light" charset="0"/>
                <a:cs typeface="Montserrat Light"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ts val="3700"/>
              </a:lnSpc>
              <a:spcBef>
                <a:spcPts val="600"/>
              </a:spcBef>
            </a:pPr>
            <a:r>
              <a:rPr lang="en-GB" sz="2400">
                <a:solidFill>
                  <a:srgbClr val="1DAB4B"/>
                </a:solidFill>
                <a:ea typeface="+mn-ea"/>
                <a:cs typeface="+mn-cs"/>
              </a:rPr>
              <a:t>Objectives</a:t>
            </a:r>
          </a:p>
          <a:p>
            <a:pPr marL="342900" indent="-342900">
              <a:lnSpc>
                <a:spcPts val="3700"/>
              </a:lnSpc>
              <a:spcBef>
                <a:spcPts val="1800"/>
              </a:spcBef>
              <a:buFont typeface="Arial" panose="020B0604020202020204" pitchFamily="34" charset="0"/>
              <a:buChar char="•"/>
            </a:pPr>
            <a:r>
              <a:rPr lang="en-GB" sz="2400" b="0">
                <a:solidFill>
                  <a:srgbClr val="373737"/>
                </a:solidFill>
                <a:ea typeface="+mn-ea"/>
                <a:cs typeface="+mn-cs"/>
              </a:rPr>
              <a:t>To test KPFértil on multiple crops (sugarcane, coffee &amp; grains including soybean &amp; corn) to support verified independent research and better understand the product</a:t>
            </a:r>
          </a:p>
          <a:p>
            <a:pPr marL="342900" indent="-342900">
              <a:lnSpc>
                <a:spcPts val="3700"/>
              </a:lnSpc>
              <a:spcBef>
                <a:spcPts val="1800"/>
              </a:spcBef>
              <a:buFont typeface="Arial" panose="020B0604020202020204" pitchFamily="34" charset="0"/>
              <a:buChar char="•"/>
            </a:pPr>
            <a:r>
              <a:rPr lang="en-GB" sz="2400" b="0">
                <a:solidFill>
                  <a:srgbClr val="373737"/>
                </a:solidFill>
                <a:ea typeface="+mn-ea"/>
                <a:cs typeface="+mn-cs"/>
              </a:rPr>
              <a:t>To increase awareness and knowledge about the positive economic and environmental effects of using an organic fertiliser in local agricultural production </a:t>
            </a:r>
          </a:p>
        </p:txBody>
      </p:sp>
      <p:sp>
        <p:nvSpPr>
          <p:cNvPr id="9" name="TextBox 8">
            <a:extLst>
              <a:ext uri="{FF2B5EF4-FFF2-40B4-BE49-F238E27FC236}">
                <a16:creationId xmlns:a16="http://schemas.microsoft.com/office/drawing/2014/main" id="{F23CF1AC-DE21-4298-823B-756CF86436E9}"/>
              </a:ext>
            </a:extLst>
          </p:cNvPr>
          <p:cNvSpPr txBox="1"/>
          <p:nvPr/>
        </p:nvSpPr>
        <p:spPr>
          <a:xfrm>
            <a:off x="17871590" y="4747901"/>
            <a:ext cx="5702437" cy="3539430"/>
          </a:xfrm>
          <a:prstGeom prst="rect">
            <a:avLst/>
          </a:prstGeom>
          <a:noFill/>
        </p:spPr>
        <p:txBody>
          <a:bodyPr wrap="square">
            <a:spAutoFit/>
          </a:bodyPr>
          <a:lstStyle/>
          <a:p>
            <a:r>
              <a:rPr lang="en-GB" sz="3200" b="1">
                <a:solidFill>
                  <a:srgbClr val="1DAB4B"/>
                </a:solidFill>
              </a:rPr>
              <a:t>Strategically located next to the mine and close to KP Fértil loading bay, the farm has also been the focus of reforestation activities having planted 18,000 native trees in the area during 2021</a:t>
            </a:r>
          </a:p>
        </p:txBody>
      </p:sp>
      <p:pic>
        <p:nvPicPr>
          <p:cNvPr id="3" name="Picture 2" descr="A picture containing outdoor, grass, tree, plant&#10;&#10;Description automatically generated">
            <a:extLst>
              <a:ext uri="{FF2B5EF4-FFF2-40B4-BE49-F238E27FC236}">
                <a16:creationId xmlns:a16="http://schemas.microsoft.com/office/drawing/2014/main" id="{0191BDEB-9E9A-413A-82ED-692AF7868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67727" y="4747901"/>
            <a:ext cx="5954671" cy="3969780"/>
          </a:xfrm>
          <a:prstGeom prst="rect">
            <a:avLst/>
          </a:prstGeom>
        </p:spPr>
      </p:pic>
      <p:pic>
        <p:nvPicPr>
          <p:cNvPr id="12" name="Picture 11" descr="A picture containing outdoor, tree, sky, person&#10;&#10;Description automatically generated">
            <a:extLst>
              <a:ext uri="{FF2B5EF4-FFF2-40B4-BE49-F238E27FC236}">
                <a16:creationId xmlns:a16="http://schemas.microsoft.com/office/drawing/2014/main" id="{B672D11F-3760-4E7B-9945-67DD12C4C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67728" y="8968099"/>
            <a:ext cx="5954671" cy="3969779"/>
          </a:xfrm>
          <a:prstGeom prst="rect">
            <a:avLst/>
          </a:prstGeom>
        </p:spPr>
      </p:pic>
      <p:pic>
        <p:nvPicPr>
          <p:cNvPr id="17" name="Picture 16" descr="A picture containing text, vegetable&#10;&#10;Description automatically generated">
            <a:extLst>
              <a:ext uri="{FF2B5EF4-FFF2-40B4-BE49-F238E27FC236}">
                <a16:creationId xmlns:a16="http://schemas.microsoft.com/office/drawing/2014/main" id="{565B3EF5-76A2-4CBE-AE48-CB7CDEFFE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9699" y="8968097"/>
            <a:ext cx="5988317" cy="3969782"/>
          </a:xfrm>
          <a:prstGeom prst="rect">
            <a:avLst/>
          </a:prstGeom>
        </p:spPr>
      </p:pic>
    </p:spTree>
    <p:extLst>
      <p:ext uri="{BB962C8B-B14F-4D97-AF65-F5344CB8AC3E}">
        <p14:creationId xmlns:p14="http://schemas.microsoft.com/office/powerpoint/2010/main" val="1351706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18B22A-E82B-425F-9991-59BBA6D19731}"/>
              </a:ext>
            </a:extLst>
          </p:cNvPr>
          <p:cNvGrpSpPr/>
          <p:nvPr/>
        </p:nvGrpSpPr>
        <p:grpSpPr>
          <a:xfrm>
            <a:off x="807527" y="862000"/>
            <a:ext cx="15675736" cy="1315581"/>
            <a:chOff x="2033022" y="1745044"/>
            <a:chExt cx="15675736" cy="1315581"/>
          </a:xfrm>
        </p:grpSpPr>
        <p:sp>
          <p:nvSpPr>
            <p:cNvPr id="9" name="TextBox 8">
              <a:extLst>
                <a:ext uri="{FF2B5EF4-FFF2-40B4-BE49-F238E27FC236}">
                  <a16:creationId xmlns:a16="http://schemas.microsoft.com/office/drawing/2014/main" id="{83D47CFC-99B4-43EF-8DC2-0BACD17B07BB}"/>
                </a:ext>
              </a:extLst>
            </p:cNvPr>
            <p:cNvSpPr txBox="1"/>
            <p:nvPr/>
          </p:nvSpPr>
          <p:spPr>
            <a:xfrm>
              <a:off x="2033022" y="2137295"/>
              <a:ext cx="15675736"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Growth – Miriri Phosphate Project</a:t>
              </a:r>
            </a:p>
          </p:txBody>
        </p:sp>
        <p:sp>
          <p:nvSpPr>
            <p:cNvPr id="10" name="Rectangle 9">
              <a:extLst>
                <a:ext uri="{FF2B5EF4-FFF2-40B4-BE49-F238E27FC236}">
                  <a16:creationId xmlns:a16="http://schemas.microsoft.com/office/drawing/2014/main" id="{00CEE647-D9B9-482C-9ECD-7E7D4C5FFA80}"/>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18" name="TextBox 17">
            <a:extLst>
              <a:ext uri="{FF2B5EF4-FFF2-40B4-BE49-F238E27FC236}">
                <a16:creationId xmlns:a16="http://schemas.microsoft.com/office/drawing/2014/main" id="{C7C63DFB-F99F-463E-A515-997208D19EE3}"/>
              </a:ext>
            </a:extLst>
          </p:cNvPr>
          <p:cNvSpPr txBox="1"/>
          <p:nvPr/>
        </p:nvSpPr>
        <p:spPr>
          <a:xfrm>
            <a:off x="542831" y="2969928"/>
            <a:ext cx="15050095" cy="9653809"/>
          </a:xfrm>
          <a:prstGeom prst="rect">
            <a:avLst/>
          </a:prstGeom>
        </p:spPr>
        <p:txBody>
          <a:bodyPr vert="horz" wrap="square" lIns="217433" tIns="108718" rIns="217433" bIns="108718" rtlCol="0">
            <a:spAutoFit/>
          </a:bodyPr>
          <a:lstStyle>
            <a:defPPr>
              <a:defRPr lang="en-US"/>
            </a:defPPr>
            <a:lvl1pPr indent="0" defTabSz="1087636">
              <a:lnSpc>
                <a:spcPts val="4080"/>
              </a:lnSpc>
              <a:spcBef>
                <a:spcPct val="20000"/>
              </a:spcBef>
              <a:buFont typeface="Arial"/>
              <a:buNone/>
              <a:defRPr sz="2800" b="1">
                <a:solidFill>
                  <a:schemeClr val="accent3">
                    <a:lumMod val="75000"/>
                  </a:schemeClr>
                </a:solidFill>
                <a:latin typeface="Montserrat Light" charset="0"/>
                <a:ea typeface="Montserrat Light" charset="0"/>
                <a:cs typeface="Montserrat Light"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ts val="3700"/>
              </a:lnSpc>
              <a:spcBef>
                <a:spcPts val="600"/>
              </a:spcBef>
            </a:pPr>
            <a:r>
              <a:rPr lang="en-US" b="0">
                <a:solidFill>
                  <a:srgbClr val="373737"/>
                </a:solidFill>
                <a:ea typeface="+mn-ea"/>
                <a:cs typeface="+mn-cs"/>
              </a:rPr>
              <a:t>Advanced stage phosphate project acquired in December 2021 with </a:t>
            </a:r>
            <a:r>
              <a:rPr lang="en-US">
                <a:solidFill>
                  <a:srgbClr val="1DAB4B"/>
                </a:solidFill>
                <a:ea typeface="+mn-ea"/>
                <a:cs typeface="+mn-cs"/>
              </a:rPr>
              <a:t>historical non-compliant resources of 4.8Mt at 4.19% P2O5</a:t>
            </a:r>
          </a:p>
          <a:p>
            <a:pPr>
              <a:lnSpc>
                <a:spcPts val="3700"/>
              </a:lnSpc>
              <a:spcBef>
                <a:spcPts val="600"/>
              </a:spcBef>
            </a:pPr>
            <a:endParaRPr lang="en-US" sz="2600" b="0">
              <a:solidFill>
                <a:srgbClr val="373737"/>
              </a:solidFill>
            </a:endParaRPr>
          </a:p>
          <a:p>
            <a:pPr>
              <a:lnSpc>
                <a:spcPts val="3700"/>
              </a:lnSpc>
              <a:spcBef>
                <a:spcPts val="600"/>
              </a:spcBef>
            </a:pPr>
            <a:r>
              <a:rPr lang="en-US" b="0">
                <a:solidFill>
                  <a:srgbClr val="373737"/>
                </a:solidFill>
                <a:ea typeface="+mn-ea"/>
                <a:cs typeface="+mn-cs"/>
              </a:rPr>
              <a:t>Developed to date by the </a:t>
            </a:r>
            <a:r>
              <a:rPr lang="en-US">
                <a:solidFill>
                  <a:srgbClr val="1DAB4B"/>
                </a:solidFill>
                <a:ea typeface="+mn-ea"/>
                <a:cs typeface="+mn-cs"/>
              </a:rPr>
              <a:t>Brazilian Geological Agency</a:t>
            </a:r>
            <a:r>
              <a:rPr lang="en-US" b="0">
                <a:solidFill>
                  <a:srgbClr val="1DAB4B"/>
                </a:solidFill>
                <a:ea typeface="+mn-ea"/>
                <a:cs typeface="+mn-cs"/>
              </a:rPr>
              <a:t>, </a:t>
            </a:r>
            <a:r>
              <a:rPr lang="en-US" b="0">
                <a:solidFill>
                  <a:srgbClr val="373737"/>
                </a:solidFill>
                <a:ea typeface="+mn-ea"/>
                <a:cs typeface="+mn-cs"/>
              </a:rPr>
              <a:t>CPRM, which has </a:t>
            </a:r>
            <a:r>
              <a:rPr lang="en-US">
                <a:solidFill>
                  <a:srgbClr val="1DAB4B"/>
                </a:solidFill>
                <a:ea typeface="+mn-ea"/>
                <a:cs typeface="+mn-cs"/>
              </a:rPr>
              <a:t>executed substantial exploration work</a:t>
            </a:r>
          </a:p>
          <a:p>
            <a:pPr>
              <a:lnSpc>
                <a:spcPts val="3700"/>
              </a:lnSpc>
              <a:spcBef>
                <a:spcPts val="600"/>
              </a:spcBef>
            </a:pPr>
            <a:endParaRPr lang="en-US" b="0">
              <a:solidFill>
                <a:srgbClr val="373737"/>
              </a:solidFill>
              <a:ea typeface="+mn-ea"/>
              <a:cs typeface="+mn-cs"/>
            </a:endParaRPr>
          </a:p>
          <a:p>
            <a:pPr>
              <a:lnSpc>
                <a:spcPts val="3700"/>
              </a:lnSpc>
              <a:spcBef>
                <a:spcPts val="600"/>
              </a:spcBef>
            </a:pPr>
            <a:r>
              <a:rPr lang="en-US" b="0">
                <a:solidFill>
                  <a:srgbClr val="373737"/>
                </a:solidFill>
                <a:ea typeface="+mn-ea"/>
                <a:cs typeface="+mn-cs"/>
              </a:rPr>
              <a:t>Amenable for development of a Direct Application Natural </a:t>
            </a:r>
            <a:r>
              <a:rPr lang="en-US" b="0" err="1">
                <a:solidFill>
                  <a:srgbClr val="373737"/>
                </a:solidFill>
                <a:ea typeface="+mn-ea"/>
                <a:cs typeface="+mn-cs"/>
              </a:rPr>
              <a:t>Fertiliser</a:t>
            </a:r>
            <a:r>
              <a:rPr lang="en-US" b="0">
                <a:solidFill>
                  <a:srgbClr val="373737"/>
                </a:solidFill>
                <a:ea typeface="+mn-ea"/>
                <a:cs typeface="+mn-cs"/>
              </a:rPr>
              <a:t> ("</a:t>
            </a:r>
            <a:r>
              <a:rPr lang="en-US" b="0" err="1">
                <a:solidFill>
                  <a:srgbClr val="373737"/>
                </a:solidFill>
                <a:ea typeface="+mn-ea"/>
                <a:cs typeface="+mn-cs"/>
              </a:rPr>
              <a:t>DANF</a:t>
            </a:r>
            <a:r>
              <a:rPr lang="en-US" b="0">
                <a:solidFill>
                  <a:srgbClr val="373737"/>
                </a:solidFill>
                <a:ea typeface="+mn-ea"/>
                <a:cs typeface="+mn-cs"/>
              </a:rPr>
              <a:t>") operation at </a:t>
            </a:r>
            <a:r>
              <a:rPr lang="en-US">
                <a:solidFill>
                  <a:srgbClr val="1DAB4B"/>
                </a:solidFill>
                <a:ea typeface="+mn-ea"/>
                <a:cs typeface="+mn-cs"/>
              </a:rPr>
              <a:t>low capex and </a:t>
            </a:r>
            <a:r>
              <a:rPr lang="en-US" err="1">
                <a:solidFill>
                  <a:srgbClr val="1DAB4B"/>
                </a:solidFill>
                <a:ea typeface="+mn-ea"/>
                <a:cs typeface="+mn-cs"/>
              </a:rPr>
              <a:t>opex</a:t>
            </a:r>
            <a:r>
              <a:rPr lang="en-US">
                <a:solidFill>
                  <a:srgbClr val="1DAB4B"/>
                </a:solidFill>
                <a:ea typeface="+mn-ea"/>
                <a:cs typeface="+mn-cs"/>
              </a:rPr>
              <a:t> like Arapua, </a:t>
            </a:r>
            <a:r>
              <a:rPr lang="en-US" b="0">
                <a:solidFill>
                  <a:srgbClr val="373737"/>
                </a:solidFill>
                <a:ea typeface="+mn-ea"/>
                <a:cs typeface="+mn-cs"/>
              </a:rPr>
              <a:t>which also ticks the sustainability box</a:t>
            </a:r>
          </a:p>
          <a:p>
            <a:pPr>
              <a:lnSpc>
                <a:spcPts val="3700"/>
              </a:lnSpc>
              <a:spcBef>
                <a:spcPts val="600"/>
              </a:spcBef>
            </a:pPr>
            <a:endParaRPr lang="en-US" b="0">
              <a:solidFill>
                <a:srgbClr val="373737"/>
              </a:solidFill>
              <a:ea typeface="+mn-ea"/>
              <a:cs typeface="+mn-cs"/>
            </a:endParaRPr>
          </a:p>
          <a:p>
            <a:pPr>
              <a:lnSpc>
                <a:spcPts val="3700"/>
              </a:lnSpc>
              <a:spcBef>
                <a:spcPts val="600"/>
              </a:spcBef>
            </a:pPr>
            <a:r>
              <a:rPr lang="en-US">
                <a:solidFill>
                  <a:srgbClr val="1DAB4B"/>
                </a:solidFill>
                <a:ea typeface="+mn-ea"/>
                <a:cs typeface="+mn-cs"/>
              </a:rPr>
              <a:t>Excellent infrastructure </a:t>
            </a:r>
            <a:r>
              <a:rPr lang="en-US" b="0">
                <a:solidFill>
                  <a:srgbClr val="373737"/>
                </a:solidFill>
                <a:ea typeface="+mn-ea"/>
                <a:cs typeface="+mn-cs"/>
              </a:rPr>
              <a:t>in place, such as roads, ports, power, water, workforce, and markets</a:t>
            </a:r>
          </a:p>
          <a:p>
            <a:pPr>
              <a:lnSpc>
                <a:spcPts val="3700"/>
              </a:lnSpc>
              <a:spcBef>
                <a:spcPts val="600"/>
              </a:spcBef>
            </a:pPr>
            <a:endParaRPr lang="en-US" b="0">
              <a:solidFill>
                <a:srgbClr val="373737"/>
              </a:solidFill>
              <a:ea typeface="+mn-ea"/>
              <a:cs typeface="+mn-cs"/>
            </a:endParaRPr>
          </a:p>
          <a:p>
            <a:pPr>
              <a:lnSpc>
                <a:spcPts val="3700"/>
              </a:lnSpc>
              <a:spcBef>
                <a:spcPts val="600"/>
              </a:spcBef>
            </a:pPr>
            <a:r>
              <a:rPr lang="en-US" b="0">
                <a:solidFill>
                  <a:srgbClr val="373737"/>
                </a:solidFill>
                <a:ea typeface="+mn-ea"/>
                <a:cs typeface="+mn-cs"/>
              </a:rPr>
              <a:t>Expands Harvest’s reach to </a:t>
            </a:r>
            <a:r>
              <a:rPr lang="en-US">
                <a:solidFill>
                  <a:srgbClr val="1DAB4B"/>
                </a:solidFill>
                <a:ea typeface="+mn-ea"/>
                <a:cs typeface="+mn-cs"/>
              </a:rPr>
              <a:t>the northeast region of Brazil</a:t>
            </a:r>
          </a:p>
          <a:p>
            <a:pPr>
              <a:lnSpc>
                <a:spcPts val="3700"/>
              </a:lnSpc>
              <a:spcBef>
                <a:spcPts val="600"/>
              </a:spcBef>
            </a:pPr>
            <a:endParaRPr lang="en-US">
              <a:ea typeface="+mn-ea"/>
              <a:cs typeface="+mn-cs"/>
            </a:endParaRPr>
          </a:p>
          <a:p>
            <a:pPr>
              <a:lnSpc>
                <a:spcPts val="3700"/>
              </a:lnSpc>
              <a:spcBef>
                <a:spcPts val="600"/>
              </a:spcBef>
            </a:pPr>
            <a:r>
              <a:rPr lang="en-US" b="0">
                <a:solidFill>
                  <a:srgbClr val="373737"/>
                </a:solidFill>
                <a:ea typeface="+mn-ea"/>
                <a:cs typeface="+mn-cs"/>
              </a:rPr>
              <a:t>Strategy to </a:t>
            </a:r>
            <a:r>
              <a:rPr lang="en-US">
                <a:solidFill>
                  <a:srgbClr val="1DAB4B"/>
                </a:solidFill>
                <a:ea typeface="+mn-ea"/>
                <a:cs typeface="+mn-cs"/>
              </a:rPr>
              <a:t>fast-track to production – </a:t>
            </a:r>
            <a:r>
              <a:rPr lang="en-GB" b="0">
                <a:solidFill>
                  <a:srgbClr val="373737"/>
                </a:solidFill>
                <a:ea typeface="+mn-ea"/>
                <a:cs typeface="+mn-cs"/>
              </a:rPr>
              <a:t>currently commissioning a fully funded PFS to establish certification of an international standard resource</a:t>
            </a:r>
            <a:endParaRPr lang="en-US" b="0">
              <a:solidFill>
                <a:srgbClr val="373737"/>
              </a:solidFill>
              <a:ea typeface="+mn-ea"/>
              <a:cs typeface="+mn-cs"/>
            </a:endParaRPr>
          </a:p>
          <a:p>
            <a:pPr>
              <a:lnSpc>
                <a:spcPts val="3700"/>
              </a:lnSpc>
              <a:spcBef>
                <a:spcPts val="600"/>
              </a:spcBef>
            </a:pPr>
            <a:endParaRPr lang="en-US" b="0">
              <a:solidFill>
                <a:srgbClr val="373737"/>
              </a:solidFill>
              <a:ea typeface="+mn-ea"/>
              <a:cs typeface="+mn-cs"/>
            </a:endParaRPr>
          </a:p>
          <a:p>
            <a:pPr>
              <a:lnSpc>
                <a:spcPts val="3700"/>
              </a:lnSpc>
              <a:spcBef>
                <a:spcPts val="600"/>
              </a:spcBef>
            </a:pPr>
            <a:endParaRPr lang="en-US">
              <a:ea typeface="+mn-ea"/>
              <a:cs typeface="+mn-cs"/>
            </a:endParaRPr>
          </a:p>
        </p:txBody>
      </p:sp>
      <p:pic>
        <p:nvPicPr>
          <p:cNvPr id="7" name="Picture 6" descr="Map&#10;&#10;Description automatically generated">
            <a:extLst>
              <a:ext uri="{FF2B5EF4-FFF2-40B4-BE49-F238E27FC236}">
                <a16:creationId xmlns:a16="http://schemas.microsoft.com/office/drawing/2014/main" id="{D0C33117-006B-496C-8828-6A1110FFED7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281140" y="2969927"/>
            <a:ext cx="7207769" cy="9684645"/>
          </a:xfrm>
          <a:prstGeom prst="rect">
            <a:avLst/>
          </a:prstGeom>
        </p:spPr>
      </p:pic>
    </p:spTree>
    <p:extLst>
      <p:ext uri="{BB962C8B-B14F-4D97-AF65-F5344CB8AC3E}">
        <p14:creationId xmlns:p14="http://schemas.microsoft.com/office/powerpoint/2010/main" val="180673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18B22A-E82B-425F-9991-59BBA6D19731}"/>
              </a:ext>
            </a:extLst>
          </p:cNvPr>
          <p:cNvGrpSpPr/>
          <p:nvPr/>
        </p:nvGrpSpPr>
        <p:grpSpPr>
          <a:xfrm>
            <a:off x="807527" y="862000"/>
            <a:ext cx="15675736" cy="1315581"/>
            <a:chOff x="2033022" y="1745044"/>
            <a:chExt cx="15675736" cy="1315581"/>
          </a:xfrm>
        </p:grpSpPr>
        <p:sp>
          <p:nvSpPr>
            <p:cNvPr id="9" name="TextBox 8">
              <a:extLst>
                <a:ext uri="{FF2B5EF4-FFF2-40B4-BE49-F238E27FC236}">
                  <a16:creationId xmlns:a16="http://schemas.microsoft.com/office/drawing/2014/main" id="{83D47CFC-99B4-43EF-8DC2-0BACD17B07BB}"/>
                </a:ext>
              </a:extLst>
            </p:cNvPr>
            <p:cNvSpPr txBox="1"/>
            <p:nvPr/>
          </p:nvSpPr>
          <p:spPr>
            <a:xfrm>
              <a:off x="2033022" y="2137295"/>
              <a:ext cx="15675736"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Growth – Limestone Project</a:t>
              </a:r>
            </a:p>
          </p:txBody>
        </p:sp>
        <p:sp>
          <p:nvSpPr>
            <p:cNvPr id="10" name="Rectangle 9">
              <a:extLst>
                <a:ext uri="{FF2B5EF4-FFF2-40B4-BE49-F238E27FC236}">
                  <a16:creationId xmlns:a16="http://schemas.microsoft.com/office/drawing/2014/main" id="{00CEE647-D9B9-482C-9ECD-7E7D4C5FFA80}"/>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pic>
        <p:nvPicPr>
          <p:cNvPr id="17" name="Picture 16">
            <a:extLst>
              <a:ext uri="{FF2B5EF4-FFF2-40B4-BE49-F238E27FC236}">
                <a16:creationId xmlns:a16="http://schemas.microsoft.com/office/drawing/2014/main" id="{719D98C1-AC85-40EB-8374-6A2AD5F6A0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50664" y="3510702"/>
            <a:ext cx="9760398" cy="7524011"/>
          </a:xfrm>
          <a:prstGeom prst="rect">
            <a:avLst/>
          </a:prstGeom>
          <a:noFill/>
        </p:spPr>
      </p:pic>
      <p:sp>
        <p:nvSpPr>
          <p:cNvPr id="18" name="TextBox 17">
            <a:extLst>
              <a:ext uri="{FF2B5EF4-FFF2-40B4-BE49-F238E27FC236}">
                <a16:creationId xmlns:a16="http://schemas.microsoft.com/office/drawing/2014/main" id="{C7C63DFB-F99F-463E-A515-997208D19EE3}"/>
              </a:ext>
            </a:extLst>
          </p:cNvPr>
          <p:cNvSpPr txBox="1"/>
          <p:nvPr/>
        </p:nvSpPr>
        <p:spPr>
          <a:xfrm>
            <a:off x="711274" y="3273929"/>
            <a:ext cx="12743138" cy="10888121"/>
          </a:xfrm>
          <a:prstGeom prst="rect">
            <a:avLst/>
          </a:prstGeom>
        </p:spPr>
        <p:txBody>
          <a:bodyPr vert="horz" wrap="square" lIns="217433" tIns="108718" rIns="217433" bIns="108718" rtlCol="0">
            <a:spAutoFit/>
          </a:bodyPr>
          <a:lstStyle>
            <a:defPPr>
              <a:defRPr lang="en-US"/>
            </a:defPPr>
            <a:lvl1pPr indent="0" defTabSz="1087636">
              <a:lnSpc>
                <a:spcPts val="4080"/>
              </a:lnSpc>
              <a:spcBef>
                <a:spcPct val="20000"/>
              </a:spcBef>
              <a:buFont typeface="Arial"/>
              <a:buNone/>
              <a:defRPr sz="2800" b="1">
                <a:solidFill>
                  <a:schemeClr val="accent3">
                    <a:lumMod val="75000"/>
                  </a:schemeClr>
                </a:solidFill>
                <a:latin typeface="Montserrat Light" charset="0"/>
                <a:ea typeface="Montserrat Light" charset="0"/>
                <a:cs typeface="Montserrat Light"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ts val="3600"/>
              </a:lnSpc>
              <a:spcBef>
                <a:spcPts val="600"/>
              </a:spcBef>
            </a:pPr>
            <a:r>
              <a:rPr lang="en-GB">
                <a:solidFill>
                  <a:srgbClr val="1DAB4B"/>
                </a:solidFill>
              </a:rPr>
              <a:t>Highly prospective project for the exploration of agriculture limestone</a:t>
            </a:r>
          </a:p>
          <a:p>
            <a:pPr>
              <a:lnSpc>
                <a:spcPts val="3600"/>
              </a:lnSpc>
              <a:spcBef>
                <a:spcPts val="600"/>
              </a:spcBef>
            </a:pPr>
            <a:r>
              <a:rPr lang="en-GB" b="0">
                <a:solidFill>
                  <a:srgbClr val="373737"/>
                </a:solidFill>
              </a:rPr>
              <a:t>Limestone is a critical soil input used to neutralise soil acidity by raising its pH levels - it is estimated that for each tonne of fertiliser, three tonnes of limestone are needed</a:t>
            </a:r>
          </a:p>
          <a:p>
            <a:pPr>
              <a:lnSpc>
                <a:spcPts val="3600"/>
              </a:lnSpc>
              <a:spcBef>
                <a:spcPts val="600"/>
              </a:spcBef>
            </a:pPr>
            <a:endParaRPr lang="en-GB">
              <a:solidFill>
                <a:srgbClr val="1DAB4B"/>
              </a:solidFill>
            </a:endParaRPr>
          </a:p>
          <a:p>
            <a:pPr>
              <a:lnSpc>
                <a:spcPts val="3600"/>
              </a:lnSpc>
              <a:spcBef>
                <a:spcPts val="600"/>
              </a:spcBef>
            </a:pPr>
            <a:r>
              <a:rPr lang="en-GB">
                <a:solidFill>
                  <a:srgbClr val="1DAB4B"/>
                </a:solidFill>
              </a:rPr>
              <a:t>Located in the municipality of </a:t>
            </a:r>
            <a:r>
              <a:rPr lang="en-GB" err="1">
                <a:solidFill>
                  <a:srgbClr val="1DAB4B"/>
                </a:solidFill>
              </a:rPr>
              <a:t>Iguatama</a:t>
            </a:r>
            <a:r>
              <a:rPr lang="en-GB">
                <a:solidFill>
                  <a:srgbClr val="1DAB4B"/>
                </a:solidFill>
              </a:rPr>
              <a:t>, Minas Gerais</a:t>
            </a:r>
          </a:p>
          <a:p>
            <a:pPr>
              <a:lnSpc>
                <a:spcPts val="3600"/>
              </a:lnSpc>
              <a:spcBef>
                <a:spcPts val="600"/>
              </a:spcBef>
            </a:pPr>
            <a:r>
              <a:rPr lang="en-GB" b="0">
                <a:solidFill>
                  <a:srgbClr val="373737"/>
                </a:solidFill>
              </a:rPr>
              <a:t>Minas Gerais is the second largest consumer of agricultural limestone using circa 5Mtpa* </a:t>
            </a:r>
          </a:p>
          <a:p>
            <a:pPr>
              <a:lnSpc>
                <a:spcPts val="3600"/>
              </a:lnSpc>
              <a:spcBef>
                <a:spcPts val="600"/>
              </a:spcBef>
            </a:pPr>
            <a:endParaRPr lang="en-GB">
              <a:solidFill>
                <a:srgbClr val="1DAB4B"/>
              </a:solidFill>
            </a:endParaRPr>
          </a:p>
          <a:p>
            <a:pPr>
              <a:lnSpc>
                <a:spcPts val="3600"/>
              </a:lnSpc>
              <a:spcBef>
                <a:spcPts val="600"/>
              </a:spcBef>
            </a:pPr>
            <a:r>
              <a:rPr lang="en-GB">
                <a:solidFill>
                  <a:srgbClr val="1DAB4B"/>
                </a:solidFill>
              </a:rPr>
              <a:t>Complements Arapuá which is c.168km to the northwest</a:t>
            </a:r>
          </a:p>
          <a:p>
            <a:pPr>
              <a:lnSpc>
                <a:spcPts val="3600"/>
              </a:lnSpc>
              <a:spcBef>
                <a:spcPts val="600"/>
              </a:spcBef>
            </a:pPr>
            <a:r>
              <a:rPr lang="en-GB" b="0">
                <a:solidFill>
                  <a:srgbClr val="373737"/>
                </a:solidFill>
              </a:rPr>
              <a:t>The Project will benefit from Harvest’s established facilities and its regional presence/commercial activities given most of its clients also use limestone </a:t>
            </a:r>
          </a:p>
          <a:p>
            <a:pPr>
              <a:lnSpc>
                <a:spcPts val="3600"/>
              </a:lnSpc>
              <a:spcBef>
                <a:spcPts val="600"/>
              </a:spcBef>
            </a:pPr>
            <a:endParaRPr lang="en-GB">
              <a:solidFill>
                <a:srgbClr val="1DAB4B"/>
              </a:solidFill>
            </a:endParaRPr>
          </a:p>
          <a:p>
            <a:pPr>
              <a:lnSpc>
                <a:spcPts val="3600"/>
              </a:lnSpc>
              <a:spcBef>
                <a:spcPts val="600"/>
              </a:spcBef>
            </a:pPr>
            <a:r>
              <a:rPr lang="en-GB">
                <a:solidFill>
                  <a:srgbClr val="1DAB4B"/>
                </a:solidFill>
              </a:rPr>
              <a:t>Fast-tracking to production</a:t>
            </a:r>
          </a:p>
          <a:p>
            <a:pPr>
              <a:lnSpc>
                <a:spcPts val="3600"/>
              </a:lnSpc>
              <a:spcBef>
                <a:spcPts val="600"/>
              </a:spcBef>
            </a:pPr>
            <a:r>
              <a:rPr lang="en-GB" b="0">
                <a:solidFill>
                  <a:srgbClr val="373737"/>
                </a:solidFill>
              </a:rPr>
              <a:t>Preliminary assessment of the project’s geological potential planned to establish the best approach for a cost-effective exploration programme</a:t>
            </a:r>
          </a:p>
          <a:p>
            <a:pPr>
              <a:lnSpc>
                <a:spcPts val="3600"/>
              </a:lnSpc>
              <a:spcBef>
                <a:spcPts val="600"/>
              </a:spcBef>
            </a:pPr>
            <a:endParaRPr lang="en-GB" b="0">
              <a:solidFill>
                <a:srgbClr val="373737"/>
              </a:solidFill>
            </a:endParaRPr>
          </a:p>
          <a:p>
            <a:pPr>
              <a:lnSpc>
                <a:spcPts val="3600"/>
              </a:lnSpc>
              <a:spcBef>
                <a:spcPts val="600"/>
              </a:spcBef>
            </a:pPr>
            <a:r>
              <a:rPr lang="en-GB" sz="1800" b="0">
                <a:solidFill>
                  <a:srgbClr val="373737"/>
                </a:solidFill>
              </a:rPr>
              <a:t>*The Ministry of Agriculture, Livestock, and Food Supply (MAPA)</a:t>
            </a:r>
          </a:p>
          <a:p>
            <a:pPr>
              <a:lnSpc>
                <a:spcPts val="3600"/>
              </a:lnSpc>
              <a:spcBef>
                <a:spcPts val="600"/>
              </a:spcBef>
            </a:pPr>
            <a:endParaRPr lang="en-GB" b="0">
              <a:solidFill>
                <a:srgbClr val="373737"/>
              </a:solidFill>
            </a:endParaRPr>
          </a:p>
        </p:txBody>
      </p:sp>
    </p:spTree>
    <p:extLst>
      <p:ext uri="{BB962C8B-B14F-4D97-AF65-F5344CB8AC3E}">
        <p14:creationId xmlns:p14="http://schemas.microsoft.com/office/powerpoint/2010/main" val="419523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25E0D7F-165D-4B58-AE85-673C32274CB9}"/>
              </a:ext>
            </a:extLst>
          </p:cNvPr>
          <p:cNvGrpSpPr/>
          <p:nvPr/>
        </p:nvGrpSpPr>
        <p:grpSpPr>
          <a:xfrm>
            <a:off x="650426" y="830644"/>
            <a:ext cx="17516804" cy="1315581"/>
            <a:chOff x="2033022" y="1745044"/>
            <a:chExt cx="17516804" cy="1315581"/>
          </a:xfrm>
        </p:grpSpPr>
        <p:sp>
          <p:nvSpPr>
            <p:cNvPr id="15" name="TextBox 14">
              <a:extLst>
                <a:ext uri="{FF2B5EF4-FFF2-40B4-BE49-F238E27FC236}">
                  <a16:creationId xmlns:a16="http://schemas.microsoft.com/office/drawing/2014/main" id="{46EBFB26-9990-4227-8CE2-23FB74FE5E12}"/>
                </a:ext>
              </a:extLst>
            </p:cNvPr>
            <p:cNvSpPr txBox="1"/>
            <p:nvPr/>
          </p:nvSpPr>
          <p:spPr>
            <a:xfrm>
              <a:off x="2033022" y="2137295"/>
              <a:ext cx="17516804"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ESG Committed – Zero Carbon Strategy</a:t>
              </a:r>
              <a:endParaRPr lang="en-US" sz="5400" b="1" baseline="30000">
                <a:solidFill>
                  <a:schemeClr val="accent3">
                    <a:lumMod val="50000"/>
                  </a:schemeClr>
                </a:solidFill>
                <a:latin typeface="Montserrat" pitchFamily="2" charset="77"/>
                <a:ea typeface="Lato Black" charset="0"/>
                <a:cs typeface="Lato Black" charset="0"/>
              </a:endParaRPr>
            </a:p>
          </p:txBody>
        </p:sp>
        <p:sp>
          <p:nvSpPr>
            <p:cNvPr id="16" name="Rectangle 15">
              <a:extLst>
                <a:ext uri="{FF2B5EF4-FFF2-40B4-BE49-F238E27FC236}">
                  <a16:creationId xmlns:a16="http://schemas.microsoft.com/office/drawing/2014/main" id="{33281D26-9277-4306-B3C1-D3AC2B956140}"/>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46" name="Rectangle 45">
            <a:extLst>
              <a:ext uri="{FF2B5EF4-FFF2-40B4-BE49-F238E27FC236}">
                <a16:creationId xmlns:a16="http://schemas.microsoft.com/office/drawing/2014/main" id="{735A0626-AD09-4143-9D48-CD39BD1A187D}"/>
              </a:ext>
            </a:extLst>
          </p:cNvPr>
          <p:cNvSpPr/>
          <p:nvPr/>
        </p:nvSpPr>
        <p:spPr>
          <a:xfrm>
            <a:off x="526659" y="3483029"/>
            <a:ext cx="12478250" cy="8544915"/>
          </a:xfrm>
          <a:prstGeom prst="rect">
            <a:avLst/>
          </a:prstGeom>
        </p:spPr>
        <p:txBody>
          <a:bodyPr vert="horz" wrap="square" lIns="217433" tIns="108718" rIns="217433" bIns="108718" rtlCol="0">
            <a:spAutoFit/>
          </a:bodyPr>
          <a:lstStyle/>
          <a:p>
            <a:pPr defTabSz="1087636">
              <a:spcBef>
                <a:spcPts val="600"/>
              </a:spcBef>
            </a:pPr>
            <a:r>
              <a:rPr lang="en-GB" sz="2800" b="1">
                <a:solidFill>
                  <a:srgbClr val="1DAB4B"/>
                </a:solidFill>
                <a:latin typeface="Montserrat Light" panose="00000400000000000000" pitchFamily="2" charset="0"/>
              </a:rPr>
              <a:t>Natural, organic product with minimal environmental impact</a:t>
            </a: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No water used during production &amp; no tailings disposal  </a:t>
            </a:r>
            <a:endParaRPr lang="en-GB" sz="2800" b="1">
              <a:solidFill>
                <a:srgbClr val="1DAB4B"/>
              </a:solidFill>
              <a:latin typeface="Montserrat Light" panose="00000400000000000000" pitchFamily="2" charset="0"/>
            </a:endParaRP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No contaminants including chloride and salt</a:t>
            </a: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Low leaching reduces groundwater contamination </a:t>
            </a: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Slow release product with residual effect</a:t>
            </a:r>
          </a:p>
          <a:p>
            <a:pPr defTabSz="1087636">
              <a:spcBef>
                <a:spcPts val="600"/>
              </a:spcBef>
            </a:pPr>
            <a:endParaRPr lang="en-GB" sz="2800" b="1">
              <a:solidFill>
                <a:srgbClr val="1DAB4B"/>
              </a:solidFill>
              <a:latin typeface="Montserrat Light" panose="00000400000000000000" pitchFamily="2" charset="0"/>
            </a:endParaRPr>
          </a:p>
          <a:p>
            <a:pPr defTabSz="1087636">
              <a:spcBef>
                <a:spcPts val="600"/>
              </a:spcBef>
            </a:pPr>
            <a:r>
              <a:rPr lang="en-GB" sz="2800" b="1">
                <a:solidFill>
                  <a:srgbClr val="1DAB4B"/>
                </a:solidFill>
                <a:latin typeface="Montserrat Light" panose="00000400000000000000" pitchFamily="2" charset="0"/>
              </a:rPr>
              <a:t>Low carbon emissions</a:t>
            </a: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Used locally meaning that very little transport is required</a:t>
            </a: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Product increases crop yields and productivity, with benefits including reducing the need for deforestation</a:t>
            </a:r>
          </a:p>
          <a:p>
            <a:pPr defTabSz="1087636">
              <a:spcBef>
                <a:spcPts val="600"/>
              </a:spcBef>
            </a:pPr>
            <a:endParaRPr lang="en-GB" sz="2800" b="1">
              <a:solidFill>
                <a:srgbClr val="1DAB4B"/>
              </a:solidFill>
              <a:latin typeface="Montserrat Light" panose="00000400000000000000" pitchFamily="2" charset="0"/>
            </a:endParaRPr>
          </a:p>
          <a:p>
            <a:pPr defTabSz="1087636">
              <a:spcBef>
                <a:spcPts val="600"/>
              </a:spcBef>
            </a:pPr>
            <a:r>
              <a:rPr lang="en-GB" sz="2800" b="1">
                <a:solidFill>
                  <a:srgbClr val="1DAB4B"/>
                </a:solidFill>
                <a:latin typeface="Montserrat Light" panose="00000400000000000000" pitchFamily="2" charset="0"/>
              </a:rPr>
              <a:t>A carbon-free company</a:t>
            </a: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New solar power facility provides all the power requirements</a:t>
            </a:r>
          </a:p>
          <a:p>
            <a:pPr marL="1371417" lvl="2"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Benefits include an estimated 7% savings in operating expenditure v FY21 figures and mitigation of energy price fluctuations</a:t>
            </a:r>
          </a:p>
          <a:p>
            <a:pPr marL="457200" indent="-457200" defTabSz="1087636">
              <a:spcBef>
                <a:spcPts val="600"/>
              </a:spcBef>
              <a:buFont typeface="Arial" panose="020B0604020202020204" pitchFamily="34" charset="0"/>
              <a:buChar char="•"/>
            </a:pPr>
            <a:r>
              <a:rPr lang="en-GB" sz="2800">
                <a:solidFill>
                  <a:srgbClr val="373737"/>
                </a:solidFill>
                <a:latin typeface="Montserrat Light" panose="00000400000000000000" pitchFamily="2" charset="0"/>
              </a:rPr>
              <a:t>Off-set initiatives include the planting of thousands of native trees</a:t>
            </a:r>
            <a:endParaRPr lang="en-GB" sz="2800" b="1">
              <a:solidFill>
                <a:srgbClr val="373737"/>
              </a:solidFill>
              <a:latin typeface="Montserrat Light" panose="00000400000000000000" pitchFamily="2" charset="0"/>
            </a:endParaRPr>
          </a:p>
        </p:txBody>
      </p:sp>
      <p:sp>
        <p:nvSpPr>
          <p:cNvPr id="56" name="TextBox 55">
            <a:extLst>
              <a:ext uri="{FF2B5EF4-FFF2-40B4-BE49-F238E27FC236}">
                <a16:creationId xmlns:a16="http://schemas.microsoft.com/office/drawing/2014/main" id="{DA70E089-4782-497B-8A13-E298FFA0218C}"/>
              </a:ext>
            </a:extLst>
          </p:cNvPr>
          <p:cNvSpPr txBox="1"/>
          <p:nvPr/>
        </p:nvSpPr>
        <p:spPr>
          <a:xfrm>
            <a:off x="13323388" y="7615665"/>
            <a:ext cx="5020573" cy="2677656"/>
          </a:xfrm>
          <a:prstGeom prst="rect">
            <a:avLst/>
          </a:prstGeom>
          <a:solidFill>
            <a:srgbClr val="1DAB4B"/>
          </a:solidFill>
        </p:spPr>
        <p:txBody>
          <a:bodyPr wrap="square">
            <a:spAutoFit/>
          </a:bodyPr>
          <a:lstStyle/>
          <a:p>
            <a:pPr algn="ctr"/>
            <a:r>
              <a:rPr lang="en-GB" sz="2400" b="0" i="0">
                <a:solidFill>
                  <a:schemeClr val="bg1"/>
                </a:solidFill>
                <a:effectLst/>
                <a:latin typeface="Montserrat" panose="00000500000000000000" pitchFamily="2" charset="0"/>
              </a:rPr>
              <a:t>Received the London Stock Exchange’s Green Economy Mark, which recognises Harvest’s contribution to the global  green economy &amp; efforts to support the transition to a net zero economy.</a:t>
            </a:r>
            <a:endParaRPr lang="pt-BR" sz="2400">
              <a:solidFill>
                <a:schemeClr val="bg1"/>
              </a:solidFill>
              <a:latin typeface="Montserrat"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4104A96A-2CD8-4635-9113-18E46199D3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50594" y="3392794"/>
            <a:ext cx="3566160" cy="3566160"/>
          </a:xfrm>
          <a:prstGeom prst="rect">
            <a:avLst/>
          </a:prstGeom>
        </p:spPr>
      </p:pic>
      <p:sp>
        <p:nvSpPr>
          <p:cNvPr id="12" name="TextBox 11">
            <a:extLst>
              <a:ext uri="{FF2B5EF4-FFF2-40B4-BE49-F238E27FC236}">
                <a16:creationId xmlns:a16="http://schemas.microsoft.com/office/drawing/2014/main" id="{BDAED59C-1E7F-4708-89FC-1E541B129272}"/>
              </a:ext>
            </a:extLst>
          </p:cNvPr>
          <p:cNvSpPr txBox="1"/>
          <p:nvPr/>
        </p:nvSpPr>
        <p:spPr>
          <a:xfrm>
            <a:off x="18662440" y="7615665"/>
            <a:ext cx="5020573" cy="2677656"/>
          </a:xfrm>
          <a:prstGeom prst="rect">
            <a:avLst/>
          </a:prstGeom>
          <a:solidFill>
            <a:schemeClr val="accent3">
              <a:lumMod val="50000"/>
            </a:schemeClr>
          </a:solidFill>
        </p:spPr>
        <p:txBody>
          <a:bodyPr wrap="square">
            <a:spAutoFit/>
          </a:bodyPr>
          <a:lstStyle/>
          <a:p>
            <a:pPr algn="ctr"/>
            <a:r>
              <a:rPr lang="en-US" sz="2400" b="0" i="0">
                <a:solidFill>
                  <a:schemeClr val="bg1"/>
                </a:solidFill>
                <a:effectLst/>
                <a:latin typeface="Montserrat" panose="00000500000000000000" pitchFamily="2" charset="0"/>
              </a:rPr>
              <a:t>Input Approval Programme in accordance with main organic production guidelines (US, European, </a:t>
            </a:r>
            <a:r>
              <a:rPr lang="en-US" sz="2400" b="0" i="0" err="1">
                <a:solidFill>
                  <a:schemeClr val="bg1"/>
                </a:solidFill>
                <a:effectLst/>
                <a:latin typeface="Montserrat" panose="00000500000000000000" pitchFamily="2" charset="0"/>
              </a:rPr>
              <a:t>IFOAM</a:t>
            </a:r>
            <a:r>
              <a:rPr lang="en-US" sz="2400" b="0" i="0">
                <a:solidFill>
                  <a:schemeClr val="bg1"/>
                </a:solidFill>
                <a:effectLst/>
                <a:latin typeface="Montserrat" panose="00000500000000000000" pitchFamily="2" charset="0"/>
              </a:rPr>
              <a:t>, Japanese, Canadian, Brazilian &amp; Demeter Standards).</a:t>
            </a:r>
          </a:p>
          <a:p>
            <a:pPr algn="ctr"/>
            <a:endParaRPr lang="pt-BR" sz="2400">
              <a:solidFill>
                <a:schemeClr val="bg1"/>
              </a:solidFill>
              <a:latin typeface="Montserrat" panose="00000500000000000000" pitchFamily="2" charset="0"/>
            </a:endParaRPr>
          </a:p>
        </p:txBody>
      </p:sp>
      <p:pic>
        <p:nvPicPr>
          <p:cNvPr id="10" name="Imagem 26" descr="Imagem 26">
            <a:extLst>
              <a:ext uri="{FF2B5EF4-FFF2-40B4-BE49-F238E27FC236}">
                <a16:creationId xmlns:a16="http://schemas.microsoft.com/office/drawing/2014/main" id="{AD021055-1BDC-4A60-88AA-0DDBC76A3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66426" y="3382075"/>
            <a:ext cx="3475925" cy="3475925"/>
          </a:xfrm>
          <a:prstGeom prst="rect">
            <a:avLst/>
          </a:prstGeom>
          <a:ln w="12700">
            <a:miter lim="400000"/>
          </a:ln>
        </p:spPr>
      </p:pic>
      <p:pic>
        <p:nvPicPr>
          <p:cNvPr id="11" name="Picture 10" descr="A picture containing grass, outdoor, solar cell, outdoor object&#10;&#10;Description automatically generated">
            <a:extLst>
              <a:ext uri="{FF2B5EF4-FFF2-40B4-BE49-F238E27FC236}">
                <a16:creationId xmlns:a16="http://schemas.microsoft.com/office/drawing/2014/main" id="{CCDF6522-0AE2-4858-BFCC-085EFB1EF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80598" y="10626304"/>
            <a:ext cx="3002415" cy="2251811"/>
          </a:xfrm>
          <a:prstGeom prst="rect">
            <a:avLst/>
          </a:prstGeom>
          <a:ln>
            <a:noFill/>
          </a:ln>
          <a:effectLst/>
        </p:spPr>
      </p:pic>
      <p:pic>
        <p:nvPicPr>
          <p:cNvPr id="13" name="Picture 4" descr="14-galeria_kpfertil_kpfertil">
            <a:extLst>
              <a:ext uri="{FF2B5EF4-FFF2-40B4-BE49-F238E27FC236}">
                <a16:creationId xmlns:a16="http://schemas.microsoft.com/office/drawing/2014/main" id="{DE59BC48-1E4C-4C64-9AA8-9DB45E27E9D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01993" y="10626303"/>
            <a:ext cx="3521583" cy="2251811"/>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7" name="Picture 2" descr="11galeria_kpfertil_kpfertil">
            <a:extLst>
              <a:ext uri="{FF2B5EF4-FFF2-40B4-BE49-F238E27FC236}">
                <a16:creationId xmlns:a16="http://schemas.microsoft.com/office/drawing/2014/main" id="{E7BA526D-67A2-42EF-9298-40F4E3FA793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23388" y="10626302"/>
            <a:ext cx="3521583" cy="2251811"/>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0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18B22A-E82B-425F-9991-59BBA6D19731}"/>
              </a:ext>
            </a:extLst>
          </p:cNvPr>
          <p:cNvGrpSpPr/>
          <p:nvPr/>
        </p:nvGrpSpPr>
        <p:grpSpPr>
          <a:xfrm>
            <a:off x="807527" y="862000"/>
            <a:ext cx="8303792" cy="1315581"/>
            <a:chOff x="2033022" y="1745044"/>
            <a:chExt cx="8303792" cy="1315581"/>
          </a:xfrm>
        </p:grpSpPr>
        <p:sp>
          <p:nvSpPr>
            <p:cNvPr id="9" name="TextBox 8">
              <a:extLst>
                <a:ext uri="{FF2B5EF4-FFF2-40B4-BE49-F238E27FC236}">
                  <a16:creationId xmlns:a16="http://schemas.microsoft.com/office/drawing/2014/main" id="{83D47CFC-99B4-43EF-8DC2-0BACD17B07BB}"/>
                </a:ext>
              </a:extLst>
            </p:cNvPr>
            <p:cNvSpPr txBox="1"/>
            <p:nvPr/>
          </p:nvSpPr>
          <p:spPr>
            <a:xfrm>
              <a:off x="2033022" y="2137295"/>
              <a:ext cx="8303792"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Investment Case</a:t>
              </a:r>
            </a:p>
          </p:txBody>
        </p:sp>
        <p:sp>
          <p:nvSpPr>
            <p:cNvPr id="10" name="Rectangle 9">
              <a:extLst>
                <a:ext uri="{FF2B5EF4-FFF2-40B4-BE49-F238E27FC236}">
                  <a16:creationId xmlns:a16="http://schemas.microsoft.com/office/drawing/2014/main" id="{00CEE647-D9B9-482C-9ECD-7E7D4C5FFA80}"/>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pic>
        <p:nvPicPr>
          <p:cNvPr id="16" name="_1017871.JPG" descr="_1017871.JPG">
            <a:extLst>
              <a:ext uri="{FF2B5EF4-FFF2-40B4-BE49-F238E27FC236}">
                <a16:creationId xmlns:a16="http://schemas.microsoft.com/office/drawing/2014/main" id="{A4AD08F0-CA43-4DF5-8132-470D11B9651B}"/>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flipH="1">
            <a:off x="13237351" y="3199019"/>
            <a:ext cx="10332772" cy="9375171"/>
          </a:xfrm>
          <a:prstGeom prst="teardrop">
            <a:avLst/>
          </a:prstGeom>
          <a:ln w="38100" cap="sq">
            <a:no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556040C7-D470-45B1-BCBC-BFE30A04439B}"/>
              </a:ext>
            </a:extLst>
          </p:cNvPr>
          <p:cNvSpPr txBox="1"/>
          <p:nvPr/>
        </p:nvSpPr>
        <p:spPr>
          <a:xfrm>
            <a:off x="807527" y="3199019"/>
            <a:ext cx="12429824" cy="10002738"/>
          </a:xfrm>
          <a:prstGeom prst="rect">
            <a:avLst/>
          </a:prstGeom>
          <a:noFill/>
        </p:spPr>
        <p:txBody>
          <a:bodyPr wrap="square">
            <a:spAutoFit/>
          </a:bodyPr>
          <a:lstStyle/>
          <a:p>
            <a:r>
              <a:rPr lang="en-GB" sz="2800" b="1">
                <a:solidFill>
                  <a:srgbClr val="1DAB4B"/>
                </a:solidFill>
                <a:latin typeface="Montserrat Light" panose="00000400000000000000" pitchFamily="2" charset="0"/>
              </a:rPr>
              <a:t>Long-life, flagship project in the heart of Brazil’s agricultural market</a:t>
            </a:r>
          </a:p>
          <a:p>
            <a:r>
              <a:rPr lang="en-GB" sz="2800">
                <a:latin typeface="Montserrat Light" panose="00000400000000000000" pitchFamily="2" charset="0"/>
              </a:rPr>
              <a:t>Produces unique, certified natural &amp; organic product with proven advantages </a:t>
            </a:r>
          </a:p>
          <a:p>
            <a:endParaRPr lang="en-GB" sz="2800">
              <a:latin typeface="Montserrat Light" panose="00000400000000000000" pitchFamily="2" charset="0"/>
            </a:endParaRPr>
          </a:p>
          <a:p>
            <a:r>
              <a:rPr lang="en-GB" sz="2800" b="1">
                <a:solidFill>
                  <a:srgbClr val="1DAB4B"/>
                </a:solidFill>
                <a:latin typeface="Montserrat Light" panose="00000400000000000000" pitchFamily="2" charset="0"/>
              </a:rPr>
              <a:t>Rapidly building brand awareness &amp; geographic reach</a:t>
            </a:r>
          </a:p>
          <a:p>
            <a:r>
              <a:rPr lang="en-GB" sz="2800">
                <a:latin typeface="Montserrat Light" panose="00000400000000000000" pitchFamily="2" charset="0"/>
              </a:rPr>
              <a:t>Sales showing 46% CAGR over the last three years and starting 2022 with healthy order book in line with robust market fundamentals</a:t>
            </a:r>
          </a:p>
          <a:p>
            <a:endParaRPr lang="en-GB" sz="2800">
              <a:latin typeface="Montserrat Light" panose="00000400000000000000" pitchFamily="2" charset="0"/>
            </a:endParaRPr>
          </a:p>
          <a:p>
            <a:r>
              <a:rPr lang="en-GB" sz="2800" b="1">
                <a:solidFill>
                  <a:srgbClr val="1DAB4B"/>
                </a:solidFill>
                <a:latin typeface="Montserrat Light" panose="00000400000000000000" pitchFamily="2" charset="0"/>
              </a:rPr>
              <a:t>Strengthening balance sheet</a:t>
            </a:r>
          </a:p>
          <a:p>
            <a:r>
              <a:rPr lang="en-GB" sz="2800">
                <a:latin typeface="Montserrat Light" panose="00000400000000000000" pitchFamily="2" charset="0"/>
              </a:rPr>
              <a:t>Revenue generating, low cost &amp; high margin operation</a:t>
            </a:r>
          </a:p>
          <a:p>
            <a:endParaRPr lang="en-GB" sz="2800">
              <a:latin typeface="Montserrat Light" panose="00000400000000000000" pitchFamily="2" charset="0"/>
            </a:endParaRPr>
          </a:p>
          <a:p>
            <a:r>
              <a:rPr lang="en-GB" sz="2800" b="1">
                <a:solidFill>
                  <a:srgbClr val="1DAB4B"/>
                </a:solidFill>
                <a:latin typeface="Montserrat Light" panose="00000400000000000000" pitchFamily="2" charset="0"/>
              </a:rPr>
              <a:t>Focused on growth </a:t>
            </a:r>
          </a:p>
          <a:p>
            <a:r>
              <a:rPr lang="en-GB" sz="2800">
                <a:latin typeface="Montserrat Light" panose="00000400000000000000" pitchFamily="2" charset="0"/>
              </a:rPr>
              <a:t>Two value accretive acquisitions complement flagship project</a:t>
            </a:r>
          </a:p>
          <a:p>
            <a:endParaRPr lang="en-GB" sz="2800">
              <a:latin typeface="Montserrat Light" panose="00000400000000000000" pitchFamily="2" charset="0"/>
            </a:endParaRPr>
          </a:p>
          <a:p>
            <a:r>
              <a:rPr lang="en-GB" sz="2800" b="1">
                <a:solidFill>
                  <a:srgbClr val="1DAB4B"/>
                </a:solidFill>
                <a:latin typeface="Montserrat Light" panose="00000400000000000000" pitchFamily="2" charset="0"/>
              </a:rPr>
              <a:t>Robust ESG credentials  </a:t>
            </a:r>
          </a:p>
          <a:p>
            <a:r>
              <a:rPr lang="en-GB" sz="2800">
                <a:latin typeface="Montserrat Light" panose="00000400000000000000" pitchFamily="2" charset="0"/>
              </a:rPr>
              <a:t>First Brazilian company to be awarded The London Stock Exchange’s Green Economy Mark </a:t>
            </a:r>
          </a:p>
          <a:p>
            <a:endParaRPr lang="en-GB" sz="2800">
              <a:latin typeface="Montserrat Light" panose="00000400000000000000" pitchFamily="2" charset="0"/>
            </a:endParaRPr>
          </a:p>
          <a:p>
            <a:r>
              <a:rPr lang="en-GB" sz="2800" b="1">
                <a:solidFill>
                  <a:srgbClr val="1DAB4B"/>
                </a:solidFill>
                <a:latin typeface="Montserrat Light" panose="00000400000000000000" pitchFamily="2" charset="0"/>
              </a:rPr>
              <a:t>Exceptional team </a:t>
            </a:r>
          </a:p>
          <a:p>
            <a:r>
              <a:rPr lang="en-GB" sz="2800">
                <a:latin typeface="Montserrat Light" panose="00000400000000000000" pitchFamily="2" charset="0"/>
              </a:rPr>
              <a:t>Proven in-country and operational experience</a:t>
            </a:r>
          </a:p>
          <a:p>
            <a:endParaRPr lang="en-GB" sz="2800">
              <a:latin typeface="Montserrat Light" panose="00000400000000000000" pitchFamily="2" charset="0"/>
            </a:endParaRPr>
          </a:p>
          <a:p>
            <a:endParaRPr lang="en-GB" sz="2800">
              <a:latin typeface="Montserrat Light" panose="00000400000000000000" pitchFamily="2" charset="0"/>
            </a:endParaRPr>
          </a:p>
          <a:p>
            <a:endParaRPr lang="en-GB" sz="2800">
              <a:latin typeface="Montserrat Light" panose="00000400000000000000" pitchFamily="2" charset="0"/>
            </a:endParaRPr>
          </a:p>
        </p:txBody>
      </p:sp>
    </p:spTree>
    <p:extLst>
      <p:ext uri="{BB962C8B-B14F-4D97-AF65-F5344CB8AC3E}">
        <p14:creationId xmlns:p14="http://schemas.microsoft.com/office/powerpoint/2010/main" val="170010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3C6E0C2-F799-45F8-A652-3EDD0FEEDE45}"/>
              </a:ext>
            </a:extLst>
          </p:cNvPr>
          <p:cNvSpPr txBox="1"/>
          <p:nvPr/>
        </p:nvSpPr>
        <p:spPr>
          <a:xfrm>
            <a:off x="14755220" y="8733811"/>
            <a:ext cx="8214180" cy="963597"/>
          </a:xfrm>
          <a:prstGeom prst="rect">
            <a:avLst/>
          </a:prstGeom>
          <a:noFill/>
        </p:spPr>
        <p:txBody>
          <a:bodyPr wrap="square" rtlCol="0">
            <a:spAutoFit/>
          </a:bodyPr>
          <a:lstStyle/>
          <a:p>
            <a:pPr>
              <a:lnSpc>
                <a:spcPct val="150000"/>
              </a:lnSpc>
            </a:pPr>
            <a:r>
              <a:rPr lang="en-US" sz="2000">
                <a:solidFill>
                  <a:srgbClr val="1DAB4B"/>
                </a:solidFill>
                <a:latin typeface="Montserrat" panose="00000500000000000000" pitchFamily="2" charset="0"/>
                <a:ea typeface="Roboto Light" panose="02000000000000000000" pitchFamily="2" charset="0"/>
                <a:cs typeface="Lato Light" charset="0"/>
              </a:rPr>
              <a:t>https://www.linkedin.com/company/harvest-minerals/</a:t>
            </a:r>
          </a:p>
          <a:p>
            <a:pPr>
              <a:lnSpc>
                <a:spcPct val="150000"/>
              </a:lnSpc>
            </a:pPr>
            <a:r>
              <a:rPr lang="en-US" sz="2000">
                <a:solidFill>
                  <a:srgbClr val="1DAB4B"/>
                </a:solidFill>
                <a:latin typeface="Montserrat" panose="00000500000000000000" pitchFamily="2" charset="0"/>
                <a:ea typeface="Roboto Light" panose="02000000000000000000" pitchFamily="2" charset="0"/>
                <a:cs typeface="Lato Light" charset="0"/>
              </a:rPr>
              <a:t>@HarvestMinerals</a:t>
            </a:r>
          </a:p>
        </p:txBody>
      </p:sp>
      <p:sp>
        <p:nvSpPr>
          <p:cNvPr id="25" name="Shape 1646">
            <a:extLst>
              <a:ext uri="{FF2B5EF4-FFF2-40B4-BE49-F238E27FC236}">
                <a16:creationId xmlns:a16="http://schemas.microsoft.com/office/drawing/2014/main" id="{2901BC42-A326-4FEB-A4D4-A53C542F8D40}"/>
              </a:ext>
            </a:extLst>
          </p:cNvPr>
          <p:cNvSpPr/>
          <p:nvPr/>
        </p:nvSpPr>
        <p:spPr>
          <a:xfrm>
            <a:off x="14134655" y="8796118"/>
            <a:ext cx="323755" cy="323754"/>
          </a:xfrm>
          <a:custGeom>
            <a:avLst/>
            <a:gdLst/>
            <a:ahLst/>
            <a:cxnLst>
              <a:cxn ang="0">
                <a:pos x="wd2" y="hd2"/>
              </a:cxn>
              <a:cxn ang="5400000">
                <a:pos x="wd2" y="hd2"/>
              </a:cxn>
              <a:cxn ang="10800000">
                <a:pos x="wd2" y="hd2"/>
              </a:cxn>
              <a:cxn ang="16200000">
                <a:pos x="wd2" y="hd2"/>
              </a:cxn>
            </a:cxnLst>
            <a:rect l="0" t="0" r="r" b="b"/>
            <a:pathLst>
              <a:path w="21600" h="21600" extrusionOk="0">
                <a:moveTo>
                  <a:pt x="273" y="21600"/>
                </a:moveTo>
                <a:lnTo>
                  <a:pt x="4902" y="21600"/>
                </a:lnTo>
                <a:lnTo>
                  <a:pt x="4902" y="7024"/>
                </a:lnTo>
                <a:lnTo>
                  <a:pt x="273" y="7024"/>
                </a:lnTo>
                <a:lnTo>
                  <a:pt x="273" y="21600"/>
                </a:lnTo>
                <a:cubicBezTo>
                  <a:pt x="273" y="21600"/>
                  <a:pt x="273" y="21600"/>
                  <a:pt x="273" y="21600"/>
                </a:cubicBezTo>
                <a:close/>
                <a:moveTo>
                  <a:pt x="2621" y="0"/>
                </a:moveTo>
                <a:cubicBezTo>
                  <a:pt x="1033" y="0"/>
                  <a:pt x="0" y="1086"/>
                  <a:pt x="0" y="2518"/>
                </a:cubicBezTo>
                <a:cubicBezTo>
                  <a:pt x="0" y="3917"/>
                  <a:pt x="1004" y="5039"/>
                  <a:pt x="2558" y="5039"/>
                </a:cubicBezTo>
                <a:lnTo>
                  <a:pt x="2589" y="5039"/>
                </a:lnTo>
                <a:cubicBezTo>
                  <a:pt x="4203" y="5039"/>
                  <a:pt x="5207" y="3917"/>
                  <a:pt x="5207" y="2518"/>
                </a:cubicBezTo>
                <a:cubicBezTo>
                  <a:pt x="5178" y="1086"/>
                  <a:pt x="4203" y="0"/>
                  <a:pt x="2621" y="0"/>
                </a:cubicBezTo>
                <a:cubicBezTo>
                  <a:pt x="2621" y="0"/>
                  <a:pt x="2621" y="0"/>
                  <a:pt x="2621" y="0"/>
                </a:cubicBezTo>
                <a:close/>
                <a:moveTo>
                  <a:pt x="21600" y="13242"/>
                </a:moveTo>
                <a:lnTo>
                  <a:pt x="21600" y="21600"/>
                </a:lnTo>
                <a:lnTo>
                  <a:pt x="16970" y="21600"/>
                </a:lnTo>
                <a:lnTo>
                  <a:pt x="16970" y="13803"/>
                </a:lnTo>
                <a:cubicBezTo>
                  <a:pt x="16970" y="11844"/>
                  <a:pt x="16299" y="10507"/>
                  <a:pt x="14623" y="10507"/>
                </a:cubicBezTo>
                <a:cubicBezTo>
                  <a:pt x="13345" y="10507"/>
                  <a:pt x="12582" y="11408"/>
                  <a:pt x="12250" y="12280"/>
                </a:cubicBezTo>
                <a:cubicBezTo>
                  <a:pt x="12127" y="12592"/>
                  <a:pt x="12094" y="13025"/>
                  <a:pt x="12094" y="13462"/>
                </a:cubicBezTo>
                <a:lnTo>
                  <a:pt x="12094" y="21600"/>
                </a:lnTo>
                <a:lnTo>
                  <a:pt x="7463" y="21600"/>
                </a:lnTo>
                <a:cubicBezTo>
                  <a:pt x="7463" y="21600"/>
                  <a:pt x="7525" y="8394"/>
                  <a:pt x="7463" y="7024"/>
                </a:cubicBezTo>
                <a:lnTo>
                  <a:pt x="12094" y="7024"/>
                </a:lnTo>
                <a:lnTo>
                  <a:pt x="12094" y="9093"/>
                </a:lnTo>
                <a:cubicBezTo>
                  <a:pt x="12087" y="9106"/>
                  <a:pt x="12074" y="9123"/>
                  <a:pt x="12066" y="9139"/>
                </a:cubicBezTo>
                <a:lnTo>
                  <a:pt x="12094" y="9139"/>
                </a:lnTo>
                <a:lnTo>
                  <a:pt x="12094" y="9093"/>
                </a:lnTo>
                <a:cubicBezTo>
                  <a:pt x="12710" y="8101"/>
                  <a:pt x="13808" y="6683"/>
                  <a:pt x="16269" y="6683"/>
                </a:cubicBezTo>
                <a:cubicBezTo>
                  <a:pt x="19315" y="6683"/>
                  <a:pt x="21600" y="8767"/>
                  <a:pt x="21600" y="13242"/>
                </a:cubicBezTo>
                <a:cubicBezTo>
                  <a:pt x="21600" y="13242"/>
                  <a:pt x="21600" y="13242"/>
                  <a:pt x="21600" y="13242"/>
                </a:cubicBezTo>
                <a:close/>
              </a:path>
            </a:pathLst>
          </a:custGeom>
          <a:solidFill>
            <a:srgbClr val="1DAB4B"/>
          </a:solidFill>
          <a:ln w="12700" cap="flat">
            <a:noFill/>
            <a:miter lim="400000"/>
          </a:ln>
          <a:effectLst/>
        </p:spPr>
        <p:txBody>
          <a:bodyPr wrap="square" lIns="0" tIns="0" rIns="0" bIns="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27AF8F"/>
              </a:solidFill>
              <a:latin typeface="Roboto" panose="02000000000000000000" pitchFamily="2" charset="0"/>
              <a:ea typeface="Roboto" panose="02000000000000000000" pitchFamily="2" charset="0"/>
            </a:endParaRPr>
          </a:p>
        </p:txBody>
      </p:sp>
      <p:sp>
        <p:nvSpPr>
          <p:cNvPr id="26" name="Shape 1649">
            <a:extLst>
              <a:ext uri="{FF2B5EF4-FFF2-40B4-BE49-F238E27FC236}">
                <a16:creationId xmlns:a16="http://schemas.microsoft.com/office/drawing/2014/main" id="{C4EE60FC-EB76-4F08-9534-64BA1773B811}"/>
              </a:ext>
            </a:extLst>
          </p:cNvPr>
          <p:cNvSpPr/>
          <p:nvPr/>
        </p:nvSpPr>
        <p:spPr>
          <a:xfrm>
            <a:off x="14134655" y="9396705"/>
            <a:ext cx="370063" cy="300703"/>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1DAB4B"/>
          </a:solidFill>
          <a:ln w="12700" cap="flat">
            <a:noFill/>
            <a:miter lim="400000"/>
          </a:ln>
          <a:effectLst/>
        </p:spPr>
        <p:txBody>
          <a:bodyPr wrap="square" lIns="0" tIns="0" rIns="0" bIns="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rgbClr val="27AF8F"/>
              </a:solidFill>
              <a:latin typeface="Roboto" panose="02000000000000000000" pitchFamily="2" charset="0"/>
              <a:ea typeface="Roboto" panose="02000000000000000000" pitchFamily="2" charset="0"/>
            </a:endParaRPr>
          </a:p>
        </p:txBody>
      </p:sp>
      <p:sp>
        <p:nvSpPr>
          <p:cNvPr id="29" name="TextBox 28">
            <a:extLst>
              <a:ext uri="{FF2B5EF4-FFF2-40B4-BE49-F238E27FC236}">
                <a16:creationId xmlns:a16="http://schemas.microsoft.com/office/drawing/2014/main" id="{94DB2D26-EAC6-4277-8376-13C0BDA00BB3}"/>
              </a:ext>
            </a:extLst>
          </p:cNvPr>
          <p:cNvSpPr txBox="1"/>
          <p:nvPr/>
        </p:nvSpPr>
        <p:spPr>
          <a:xfrm>
            <a:off x="14038403" y="3872353"/>
            <a:ext cx="6172570" cy="4324261"/>
          </a:xfrm>
          <a:prstGeom prst="rect">
            <a:avLst/>
          </a:prstGeom>
          <a:noFill/>
        </p:spPr>
        <p:txBody>
          <a:bodyPr wrap="square" rtlCol="0">
            <a:spAutoFit/>
          </a:bodyPr>
          <a:lstStyle/>
          <a:p>
            <a:pPr>
              <a:spcBef>
                <a:spcPts val="600"/>
              </a:spcBef>
              <a:spcAft>
                <a:spcPts val="600"/>
              </a:spcAft>
            </a:pPr>
            <a:r>
              <a:rPr lang="en-US" sz="2000" b="1">
                <a:solidFill>
                  <a:srgbClr val="1DAB4B"/>
                </a:solidFill>
                <a:latin typeface="Montserrat Light" panose="00000400000000000000" pitchFamily="2" charset="0"/>
                <a:ea typeface="Roboto Light" panose="02000000000000000000" pitchFamily="2" charset="0"/>
                <a:cs typeface="Lato Light" charset="0"/>
              </a:rPr>
              <a:t>www.harvestminerals.net</a:t>
            </a:r>
          </a:p>
          <a:p>
            <a:pPr>
              <a:spcBef>
                <a:spcPts val="600"/>
              </a:spcBef>
              <a:spcAft>
                <a:spcPts val="600"/>
              </a:spcAft>
            </a:pPr>
            <a:endParaRPr lang="en-US" sz="2000">
              <a:solidFill>
                <a:srgbClr val="1DAB4B"/>
              </a:solidFill>
              <a:latin typeface="Montserrat Light" panose="00000400000000000000" pitchFamily="2" charset="0"/>
            </a:endParaRPr>
          </a:p>
          <a:p>
            <a:pPr>
              <a:spcBef>
                <a:spcPts val="600"/>
              </a:spcBef>
              <a:spcAft>
                <a:spcPts val="600"/>
              </a:spcAft>
            </a:pPr>
            <a:r>
              <a:rPr lang="en-US" sz="2000" b="1" i="0">
                <a:solidFill>
                  <a:srgbClr val="1DAB4B"/>
                </a:solidFill>
                <a:effectLst/>
                <a:latin typeface="Montserrat Light" panose="00000400000000000000" pitchFamily="2" charset="0"/>
              </a:rPr>
              <a:t>UK office</a:t>
            </a:r>
          </a:p>
          <a:p>
            <a:r>
              <a:rPr lang="en-US" sz="2000" b="0" i="0">
                <a:solidFill>
                  <a:srgbClr val="1DAB4B"/>
                </a:solidFill>
                <a:effectLst/>
                <a:latin typeface="Montserrat Light" panose="00000400000000000000" pitchFamily="2" charset="0"/>
              </a:rPr>
              <a:t>Level 1</a:t>
            </a:r>
          </a:p>
          <a:p>
            <a:r>
              <a:rPr lang="en-US" sz="2000" b="0" i="0">
                <a:solidFill>
                  <a:srgbClr val="1DAB4B"/>
                </a:solidFill>
                <a:effectLst/>
                <a:latin typeface="Montserrat Light" panose="00000400000000000000" pitchFamily="2" charset="0"/>
              </a:rPr>
              <a:t>20 North Audley Street</a:t>
            </a:r>
          </a:p>
          <a:p>
            <a:r>
              <a:rPr lang="en-US" sz="2000" b="0" i="0">
                <a:solidFill>
                  <a:srgbClr val="1DAB4B"/>
                </a:solidFill>
                <a:effectLst/>
                <a:latin typeface="Montserrat Light" panose="00000400000000000000" pitchFamily="2" charset="0"/>
              </a:rPr>
              <a:t>London, UK</a:t>
            </a:r>
          </a:p>
          <a:p>
            <a:endParaRPr lang="en-US" sz="2000">
              <a:solidFill>
                <a:srgbClr val="1DAB4B"/>
              </a:solidFill>
              <a:latin typeface="Montserrat Light" panose="00000400000000000000" pitchFamily="2" charset="0"/>
            </a:endParaRPr>
          </a:p>
          <a:p>
            <a:pPr>
              <a:spcBef>
                <a:spcPts val="600"/>
              </a:spcBef>
              <a:spcAft>
                <a:spcPts val="600"/>
              </a:spcAft>
            </a:pPr>
            <a:r>
              <a:rPr lang="en-US" sz="2000" b="1" i="0">
                <a:solidFill>
                  <a:srgbClr val="1DAB4B"/>
                </a:solidFill>
                <a:effectLst/>
                <a:latin typeface="Montserrat Light" panose="00000400000000000000" pitchFamily="2" charset="0"/>
              </a:rPr>
              <a:t>Brazilian office</a:t>
            </a:r>
          </a:p>
          <a:p>
            <a:r>
              <a:rPr lang="en-US" sz="2000" b="0" i="0">
                <a:solidFill>
                  <a:srgbClr val="1DAB4B"/>
                </a:solidFill>
                <a:effectLst/>
                <a:latin typeface="Montserrat Light" panose="00000400000000000000" pitchFamily="2" charset="0"/>
              </a:rPr>
              <a:t>Av. </a:t>
            </a:r>
            <a:r>
              <a:rPr lang="en-US" sz="2000" b="0" i="0" err="1">
                <a:solidFill>
                  <a:srgbClr val="1DAB4B"/>
                </a:solidFill>
                <a:effectLst/>
                <a:latin typeface="Montserrat Light" panose="00000400000000000000" pitchFamily="2" charset="0"/>
              </a:rPr>
              <a:t>Jornalista</a:t>
            </a:r>
            <a:r>
              <a:rPr lang="en-US" sz="2000" b="0" i="0">
                <a:solidFill>
                  <a:srgbClr val="1DAB4B"/>
                </a:solidFill>
                <a:effectLst/>
                <a:latin typeface="Montserrat Light" panose="00000400000000000000" pitchFamily="2" charset="0"/>
              </a:rPr>
              <a:t> Ricardo </a:t>
            </a:r>
            <a:r>
              <a:rPr lang="en-US" sz="2000" b="0" i="0" err="1">
                <a:solidFill>
                  <a:srgbClr val="1DAB4B"/>
                </a:solidFill>
                <a:effectLst/>
                <a:latin typeface="Montserrat Light" panose="00000400000000000000" pitchFamily="2" charset="0"/>
              </a:rPr>
              <a:t>Marinho</a:t>
            </a:r>
            <a:r>
              <a:rPr lang="en-US" sz="2000" b="0" i="0">
                <a:solidFill>
                  <a:srgbClr val="1DAB4B"/>
                </a:solidFill>
                <a:effectLst/>
                <a:latin typeface="Montserrat Light" panose="00000400000000000000" pitchFamily="2" charset="0"/>
              </a:rPr>
              <a:t> 360, </a:t>
            </a:r>
            <a:r>
              <a:rPr lang="en-US" sz="2000" b="0" i="0" err="1">
                <a:solidFill>
                  <a:srgbClr val="1DAB4B"/>
                </a:solidFill>
                <a:effectLst/>
                <a:latin typeface="Montserrat Light" panose="00000400000000000000" pitchFamily="2" charset="0"/>
              </a:rPr>
              <a:t>sala</a:t>
            </a:r>
            <a:r>
              <a:rPr lang="en-US" sz="2000" b="0" i="0">
                <a:solidFill>
                  <a:srgbClr val="1DAB4B"/>
                </a:solidFill>
                <a:effectLst/>
                <a:latin typeface="Montserrat Light" panose="00000400000000000000" pitchFamily="2" charset="0"/>
              </a:rPr>
              <a:t> 113</a:t>
            </a:r>
          </a:p>
          <a:p>
            <a:r>
              <a:rPr lang="en-US" sz="2000" b="0" i="0">
                <a:solidFill>
                  <a:srgbClr val="1DAB4B"/>
                </a:solidFill>
                <a:effectLst/>
                <a:latin typeface="Montserrat Light" panose="00000400000000000000" pitchFamily="2" charset="0"/>
              </a:rPr>
              <a:t>Ed. Cosmopolitan Barra da Tijuca</a:t>
            </a:r>
          </a:p>
          <a:p>
            <a:r>
              <a:rPr lang="en-US" sz="2000" b="0" i="0">
                <a:solidFill>
                  <a:srgbClr val="1DAB4B"/>
                </a:solidFill>
                <a:effectLst/>
                <a:latin typeface="Montserrat Light" panose="00000400000000000000" pitchFamily="2" charset="0"/>
              </a:rPr>
              <a:t>Rio de Janeiro, Brazil</a:t>
            </a:r>
          </a:p>
          <a:p>
            <a:endParaRPr lang="en-US" sz="2000" b="0" i="0">
              <a:solidFill>
                <a:srgbClr val="1DAB4B"/>
              </a:solidFill>
              <a:effectLst/>
              <a:latin typeface="Montserrat Light" panose="00000400000000000000" pitchFamily="2" charset="0"/>
            </a:endParaRPr>
          </a:p>
        </p:txBody>
      </p:sp>
      <p:pic>
        <p:nvPicPr>
          <p:cNvPr id="6" name="Picture 5" descr="Logo, company name&#10;&#10;Description automatically generated">
            <a:extLst>
              <a:ext uri="{FF2B5EF4-FFF2-40B4-BE49-F238E27FC236}">
                <a16:creationId xmlns:a16="http://schemas.microsoft.com/office/drawing/2014/main" id="{33D912FB-879C-4AEF-B848-3848806F8A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2178" y="5938231"/>
            <a:ext cx="5077968" cy="1972056"/>
          </a:xfrm>
          <a:prstGeom prst="rect">
            <a:avLst/>
          </a:prstGeom>
        </p:spPr>
      </p:pic>
      <p:cxnSp>
        <p:nvCxnSpPr>
          <p:cNvPr id="9" name="Straight Connector 8">
            <a:extLst>
              <a:ext uri="{FF2B5EF4-FFF2-40B4-BE49-F238E27FC236}">
                <a16:creationId xmlns:a16="http://schemas.microsoft.com/office/drawing/2014/main" id="{DB7216A2-F55B-4EBF-85D7-49B31CCAB9CA}"/>
              </a:ext>
            </a:extLst>
          </p:cNvPr>
          <p:cNvCxnSpPr/>
          <p:nvPr/>
        </p:nvCxnSpPr>
        <p:spPr>
          <a:xfrm>
            <a:off x="12188825" y="3776101"/>
            <a:ext cx="0" cy="6089794"/>
          </a:xfrm>
          <a:prstGeom prst="line">
            <a:avLst/>
          </a:prstGeom>
          <a:ln w="12700">
            <a:solidFill>
              <a:srgbClr val="1DAB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54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6278DA-E22A-5240-A188-2BAEC5FA1BF7}"/>
              </a:ext>
            </a:extLst>
          </p:cNvPr>
          <p:cNvGrpSpPr/>
          <p:nvPr/>
        </p:nvGrpSpPr>
        <p:grpSpPr>
          <a:xfrm>
            <a:off x="650426" y="830644"/>
            <a:ext cx="11840622" cy="1315581"/>
            <a:chOff x="2033022" y="1745044"/>
            <a:chExt cx="11840622" cy="1315581"/>
          </a:xfrm>
        </p:grpSpPr>
        <p:sp>
          <p:nvSpPr>
            <p:cNvPr id="49" name="TextBox 48">
              <a:extLst>
                <a:ext uri="{FF2B5EF4-FFF2-40B4-BE49-F238E27FC236}">
                  <a16:creationId xmlns:a16="http://schemas.microsoft.com/office/drawing/2014/main" id="{999511FF-53A2-AD4B-864C-41060C543E5B}"/>
                </a:ext>
              </a:extLst>
            </p:cNvPr>
            <p:cNvSpPr txBox="1"/>
            <p:nvPr/>
          </p:nvSpPr>
          <p:spPr>
            <a:xfrm>
              <a:off x="2033022" y="2137295"/>
              <a:ext cx="11840622"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Looking Forward Statements</a:t>
              </a:r>
            </a:p>
          </p:txBody>
        </p:sp>
        <p:sp>
          <p:nvSpPr>
            <p:cNvPr id="51" name="Rectangle 50">
              <a:extLst>
                <a:ext uri="{FF2B5EF4-FFF2-40B4-BE49-F238E27FC236}">
                  <a16:creationId xmlns:a16="http://schemas.microsoft.com/office/drawing/2014/main" id="{BD67B5DD-412E-C54D-98A1-325106D691D6}"/>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21" name="Subtitle 2">
            <a:extLst>
              <a:ext uri="{FF2B5EF4-FFF2-40B4-BE49-F238E27FC236}">
                <a16:creationId xmlns:a16="http://schemas.microsoft.com/office/drawing/2014/main" id="{4AB35F7D-9A89-4E52-8282-03604482FD6C}"/>
              </a:ext>
            </a:extLst>
          </p:cNvPr>
          <p:cNvSpPr txBox="1">
            <a:spLocks/>
          </p:cNvSpPr>
          <p:nvPr/>
        </p:nvSpPr>
        <p:spPr>
          <a:xfrm>
            <a:off x="722615" y="3431219"/>
            <a:ext cx="22968698" cy="8346400"/>
          </a:xfrm>
          <a:prstGeom prst="rect">
            <a:avLst/>
          </a:prstGeom>
          <a:solidFill>
            <a:schemeClr val="bg1">
              <a:lumMod val="95000"/>
            </a:schemeClr>
          </a:solidFill>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n-US">
                <a:solidFill>
                  <a:srgbClr val="373737"/>
                </a:solidFill>
                <a:latin typeface="Montserrat Light" charset="0"/>
                <a:ea typeface="Montserrat Light" charset="0"/>
                <a:cs typeface="Montserrat Light" charset="0"/>
              </a:rPr>
              <a:t>The information in this presentation is an overview and does not contain all information necessary for investment  decisions. In making investment decisions in connection with any acquisition of securities, investors should rely on their  own examination of Harvest Minerals Limited (HMI or the Company) and consult its own legal, business and/or financial  advisers.</a:t>
            </a:r>
          </a:p>
          <a:p>
            <a:pPr algn="l">
              <a:lnSpc>
                <a:spcPts val="4080"/>
              </a:lnSpc>
            </a:pPr>
            <a:endParaRPr lang="en-US">
              <a:solidFill>
                <a:srgbClr val="373737"/>
              </a:solidFill>
              <a:latin typeface="Montserrat Light" charset="0"/>
              <a:ea typeface="Montserrat Light" charset="0"/>
              <a:cs typeface="Montserrat Light" charset="0"/>
            </a:endParaRPr>
          </a:p>
          <a:p>
            <a:pPr algn="l">
              <a:lnSpc>
                <a:spcPts val="4080"/>
              </a:lnSpc>
            </a:pPr>
            <a:r>
              <a:rPr lang="en-US">
                <a:solidFill>
                  <a:srgbClr val="373737"/>
                </a:solidFill>
                <a:latin typeface="Montserrat Light" charset="0"/>
                <a:ea typeface="Montserrat Light" charset="0"/>
                <a:cs typeface="Montserrat Light" charset="0"/>
              </a:rPr>
              <a:t>The information contained in this presentation has been prepared in good faith by Harvest Minerals Limited, however no  representation or warranty expressed or implied is made as to the accuracy, correctness, completeness or adequacy of any  statements, estimates, opinions or other information contained in this presentation. To the maximum extent permitted by  law, Harvest Minerals Limited, its directors, officers, employees and agents disclaim liability for any loss or damage which  may be suffered by any person through the use or reliance on anything contained in or omitted from this presentation.</a:t>
            </a:r>
          </a:p>
          <a:p>
            <a:pPr algn="l">
              <a:lnSpc>
                <a:spcPts val="4080"/>
              </a:lnSpc>
            </a:pPr>
            <a:endParaRPr lang="en-US">
              <a:solidFill>
                <a:srgbClr val="373737"/>
              </a:solidFill>
              <a:latin typeface="Montserrat Light" charset="0"/>
              <a:ea typeface="Montserrat Light" charset="0"/>
              <a:cs typeface="Montserrat Light" charset="0"/>
            </a:endParaRPr>
          </a:p>
          <a:p>
            <a:pPr algn="l">
              <a:lnSpc>
                <a:spcPts val="4080"/>
              </a:lnSpc>
            </a:pPr>
            <a:r>
              <a:rPr lang="en-US">
                <a:solidFill>
                  <a:srgbClr val="373737"/>
                </a:solidFill>
                <a:latin typeface="Montserrat Light" charset="0"/>
                <a:ea typeface="Montserrat Light" charset="0"/>
                <a:cs typeface="Montserrat Light" charset="0"/>
              </a:rPr>
              <a:t>Certain information in this presentation refers to the intentions of the Company, but these are not intended to be  forecasts, forward looking statements or statements about future matters for the purposes of the Corporations Act or any  other applicable law. The occurrence of events in the future are subject to risks, uncertainties and other factors that may  cause the Company’s actual results, performance or achievements to differ from those referred to in this presentation.  Accordingly, Harvest Minerals Limited, its directors, officers, employees and agents do not give any assurance or guarantee  that the occurrence of the events referred to in the presentation will occur as contemplated.</a:t>
            </a:r>
          </a:p>
        </p:txBody>
      </p:sp>
    </p:spTree>
    <p:extLst>
      <p:ext uri="{BB962C8B-B14F-4D97-AF65-F5344CB8AC3E}">
        <p14:creationId xmlns:p14="http://schemas.microsoft.com/office/powerpoint/2010/main" val="257062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6278DA-E22A-5240-A188-2BAEC5FA1BF7}"/>
              </a:ext>
            </a:extLst>
          </p:cNvPr>
          <p:cNvGrpSpPr/>
          <p:nvPr/>
        </p:nvGrpSpPr>
        <p:grpSpPr>
          <a:xfrm>
            <a:off x="8036929" y="358070"/>
            <a:ext cx="8303792" cy="1315581"/>
            <a:chOff x="2033022" y="1745044"/>
            <a:chExt cx="8303792" cy="1315581"/>
          </a:xfrm>
        </p:grpSpPr>
        <p:sp>
          <p:nvSpPr>
            <p:cNvPr id="49" name="TextBox 48">
              <a:extLst>
                <a:ext uri="{FF2B5EF4-FFF2-40B4-BE49-F238E27FC236}">
                  <a16:creationId xmlns:a16="http://schemas.microsoft.com/office/drawing/2014/main" id="{999511FF-53A2-AD4B-864C-41060C543E5B}"/>
                </a:ext>
              </a:extLst>
            </p:cNvPr>
            <p:cNvSpPr txBox="1"/>
            <p:nvPr/>
          </p:nvSpPr>
          <p:spPr>
            <a:xfrm>
              <a:off x="2033022" y="2137295"/>
              <a:ext cx="8303792"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Overview</a:t>
              </a:r>
            </a:p>
          </p:txBody>
        </p:sp>
        <p:sp>
          <p:nvSpPr>
            <p:cNvPr id="51" name="Rectangle 50">
              <a:extLst>
                <a:ext uri="{FF2B5EF4-FFF2-40B4-BE49-F238E27FC236}">
                  <a16:creationId xmlns:a16="http://schemas.microsoft.com/office/drawing/2014/main" id="{BD67B5DD-412E-C54D-98A1-325106D691D6}"/>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pic>
        <p:nvPicPr>
          <p:cNvPr id="20" name="IMG_0131.JPG" descr="IMG_0131.JPG">
            <a:extLst>
              <a:ext uri="{FF2B5EF4-FFF2-40B4-BE49-F238E27FC236}">
                <a16:creationId xmlns:a16="http://schemas.microsoft.com/office/drawing/2014/main" id="{C032C2CA-405A-41FF-8A79-4DDCEF6FCAB5}"/>
              </a:ext>
            </a:extLst>
          </p:cNvPr>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a:stretch/>
        </p:blipFill>
        <p:spPr>
          <a:xfrm>
            <a:off x="0" y="0"/>
            <a:ext cx="7067550" cy="13716000"/>
          </a:xfrm>
          <a:prstGeom prst="rect">
            <a:avLst/>
          </a:prstGeom>
          <a:ln w="12700">
            <a:miter lim="400000"/>
          </a:ln>
        </p:spPr>
      </p:pic>
      <p:sp>
        <p:nvSpPr>
          <p:cNvPr id="2" name="TextBox 1">
            <a:extLst>
              <a:ext uri="{FF2B5EF4-FFF2-40B4-BE49-F238E27FC236}">
                <a16:creationId xmlns:a16="http://schemas.microsoft.com/office/drawing/2014/main" id="{806B5F17-025F-416C-93D5-D8B2A79D0AA7}"/>
              </a:ext>
            </a:extLst>
          </p:cNvPr>
          <p:cNvSpPr txBox="1"/>
          <p:nvPr/>
        </p:nvSpPr>
        <p:spPr>
          <a:xfrm>
            <a:off x="8025733" y="2172596"/>
            <a:ext cx="15334816" cy="9741513"/>
          </a:xfrm>
          <a:prstGeom prst="rect">
            <a:avLst/>
          </a:prstGeom>
          <a:noFill/>
        </p:spPr>
        <p:txBody>
          <a:bodyPr wrap="square" rtlCol="0">
            <a:spAutoFit/>
          </a:bodyPr>
          <a:lstStyle/>
          <a:p>
            <a:pPr>
              <a:lnSpc>
                <a:spcPts val="3800"/>
              </a:lnSpc>
              <a:spcBef>
                <a:spcPts val="600"/>
              </a:spcBef>
            </a:pPr>
            <a:r>
              <a:rPr lang="en-GB" sz="2800" b="1" dirty="0">
                <a:solidFill>
                  <a:srgbClr val="1DAB4B"/>
                </a:solidFill>
                <a:latin typeface="Montserrat" panose="00000500000000000000"/>
              </a:rPr>
              <a:t>Rapidly Building Production &amp; Sales At Flagship Project, Arapua </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Proven high margin product – organic certified and non-GMO multi-nutrient fertiliser and soil remineraliser provides competitive and cost-effective crop yields compared to traditional fertilisers</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Simple &amp; cost-effective production – free digging, no waste mining, material crushed then ready for delivery &amp; application </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Ideal location – surrounded by world’s fastest growing agricultural jurisdiction with multi-</a:t>
            </a:r>
            <a:r>
              <a:rPr lang="en-GB" sz="2400" dirty="0" err="1">
                <a:latin typeface="Montserrat" panose="00000500000000000000"/>
              </a:rPr>
              <a:t>mtpa</a:t>
            </a:r>
            <a:r>
              <a:rPr lang="en-GB" sz="2400" dirty="0">
                <a:latin typeface="Montserrat" panose="00000500000000000000"/>
              </a:rPr>
              <a:t> market on doorstep</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Growing sales – 46% CAGR over the last three years supported by continuous agronomical performance tests and robust sales and marketing team </a:t>
            </a:r>
          </a:p>
          <a:p>
            <a:pPr>
              <a:lnSpc>
                <a:spcPts val="3800"/>
              </a:lnSpc>
              <a:spcBef>
                <a:spcPts val="600"/>
              </a:spcBef>
            </a:pPr>
            <a:endParaRPr lang="en-GB" sz="2800" dirty="0">
              <a:latin typeface="Montserrat" panose="00000500000000000000"/>
            </a:endParaRPr>
          </a:p>
          <a:p>
            <a:pPr>
              <a:lnSpc>
                <a:spcPts val="3800"/>
              </a:lnSpc>
              <a:spcBef>
                <a:spcPts val="600"/>
              </a:spcBef>
            </a:pPr>
            <a:r>
              <a:rPr lang="en-GB" sz="2800" b="1" dirty="0">
                <a:solidFill>
                  <a:srgbClr val="1DAB4B"/>
                </a:solidFill>
                <a:latin typeface="Montserrat" panose="00000500000000000000"/>
              </a:rPr>
              <a:t>ESG Committed </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Minimum environmental impact</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First Brazilian company to be awarded The London Stock Exchange’s Green Economy Mark</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Initiatives to become carbon free include a solar power facility</a:t>
            </a:r>
          </a:p>
          <a:p>
            <a:pPr>
              <a:lnSpc>
                <a:spcPts val="3800"/>
              </a:lnSpc>
              <a:spcBef>
                <a:spcPts val="600"/>
              </a:spcBef>
            </a:pPr>
            <a:endParaRPr lang="en-GB" sz="2800" dirty="0">
              <a:latin typeface="Montserrat" panose="00000500000000000000"/>
            </a:endParaRPr>
          </a:p>
          <a:p>
            <a:pPr>
              <a:lnSpc>
                <a:spcPts val="3800"/>
              </a:lnSpc>
              <a:spcBef>
                <a:spcPts val="600"/>
              </a:spcBef>
            </a:pPr>
            <a:r>
              <a:rPr lang="en-GB" sz="2800" b="1" dirty="0">
                <a:solidFill>
                  <a:srgbClr val="1DAB4B"/>
                </a:solidFill>
                <a:latin typeface="Montserrat" panose="00000500000000000000"/>
              </a:rPr>
              <a:t>Focused On Growth &amp; Profitability</a:t>
            </a:r>
          </a:p>
          <a:p>
            <a:pPr marL="457200" indent="-457200">
              <a:lnSpc>
                <a:spcPts val="3800"/>
              </a:lnSpc>
              <a:spcBef>
                <a:spcPts val="600"/>
              </a:spcBef>
              <a:buFont typeface="Arial" panose="020B0604020202020204" pitchFamily="34" charset="0"/>
              <a:buChar char="•"/>
            </a:pPr>
            <a:r>
              <a:rPr lang="en-GB" sz="2400" dirty="0">
                <a:latin typeface="Montserrat" panose="00000500000000000000"/>
              </a:rPr>
              <a:t>Portfolio of complementary assets include phosphate and limestone projects</a:t>
            </a:r>
          </a:p>
        </p:txBody>
      </p:sp>
    </p:spTree>
    <p:extLst>
      <p:ext uri="{BB962C8B-B14F-4D97-AF65-F5344CB8AC3E}">
        <p14:creationId xmlns:p14="http://schemas.microsoft.com/office/powerpoint/2010/main" val="204254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4151268-22F0-4221-BE68-109FA9A00597}"/>
              </a:ext>
            </a:extLst>
          </p:cNvPr>
          <p:cNvGrpSpPr/>
          <p:nvPr/>
        </p:nvGrpSpPr>
        <p:grpSpPr>
          <a:xfrm>
            <a:off x="650426" y="443764"/>
            <a:ext cx="14980638" cy="1315581"/>
            <a:chOff x="2033022" y="1745044"/>
            <a:chExt cx="14980638" cy="1315581"/>
          </a:xfrm>
        </p:grpSpPr>
        <p:sp>
          <p:nvSpPr>
            <p:cNvPr id="44" name="TextBox 43">
              <a:extLst>
                <a:ext uri="{FF2B5EF4-FFF2-40B4-BE49-F238E27FC236}">
                  <a16:creationId xmlns:a16="http://schemas.microsoft.com/office/drawing/2014/main" id="{04D60A71-4259-4402-ACEF-D2C34227EC8F}"/>
                </a:ext>
              </a:extLst>
            </p:cNvPr>
            <p:cNvSpPr txBox="1"/>
            <p:nvPr/>
          </p:nvSpPr>
          <p:spPr>
            <a:xfrm>
              <a:off x="2033022" y="2137295"/>
              <a:ext cx="14980638"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Leadership &amp; Corporate Structure</a:t>
              </a:r>
            </a:p>
          </p:txBody>
        </p:sp>
        <p:sp>
          <p:nvSpPr>
            <p:cNvPr id="45" name="Rectangle 44">
              <a:extLst>
                <a:ext uri="{FF2B5EF4-FFF2-40B4-BE49-F238E27FC236}">
                  <a16:creationId xmlns:a16="http://schemas.microsoft.com/office/drawing/2014/main" id="{CDB48B63-B3FC-4A0E-885A-1D4D3BFBC4D0}"/>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pic>
        <p:nvPicPr>
          <p:cNvPr id="1026" name="Picture 2" descr="Brian McMaster">
            <a:extLst>
              <a:ext uri="{FF2B5EF4-FFF2-40B4-BE49-F238E27FC236}">
                <a16:creationId xmlns:a16="http://schemas.microsoft.com/office/drawing/2014/main" id="{98DACFF3-9EFF-4738-8919-C9B4BEFB45F4}"/>
              </a:ext>
            </a:extLst>
          </p:cNvPr>
          <p:cNvPicPr>
            <a:picLocks noGrp="1" noChangeAspect="1" noChangeArrowheads="1"/>
          </p:cNvPicPr>
          <p:nvPr>
            <p:ph type="pic" sz="quarter" idx="4294967295"/>
          </p:nvPr>
        </p:nvPicPr>
        <p:blipFill>
          <a:blip r:embed="rId3">
            <a:extLst>
              <a:ext uri="{28A0092B-C50C-407E-A947-70E740481C1C}">
                <a14:useLocalDpi xmlns:a14="http://schemas.microsoft.com/office/drawing/2010/main"/>
              </a:ext>
            </a:extLst>
          </a:blip>
          <a:srcRect/>
          <a:stretch>
            <a:fillRect/>
          </a:stretch>
        </p:blipFill>
        <p:spPr bwMode="auto">
          <a:xfrm>
            <a:off x="670812" y="2482490"/>
            <a:ext cx="1989429" cy="1989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is Azevedo">
            <a:extLst>
              <a:ext uri="{FF2B5EF4-FFF2-40B4-BE49-F238E27FC236}">
                <a16:creationId xmlns:a16="http://schemas.microsoft.com/office/drawing/2014/main" id="{9A4A48ED-0ECA-4123-9001-A81A23CE8583}"/>
              </a:ext>
            </a:extLst>
          </p:cNvPr>
          <p:cNvPicPr>
            <a:picLocks noGrp="1" noChangeAspect="1" noChangeArrowheads="1"/>
          </p:cNvPicPr>
          <p:nvPr>
            <p:ph type="pic" sz="quarter" idx="4294967295"/>
          </p:nvPr>
        </p:nvPicPr>
        <p:blipFill>
          <a:blip r:embed="rId4">
            <a:extLst>
              <a:ext uri="{28A0092B-C50C-407E-A947-70E740481C1C}">
                <a14:useLocalDpi xmlns:a14="http://schemas.microsoft.com/office/drawing/2010/main"/>
              </a:ext>
            </a:extLst>
          </a:blip>
          <a:srcRect/>
          <a:stretch>
            <a:fillRect/>
          </a:stretch>
        </p:blipFill>
        <p:spPr bwMode="auto">
          <a:xfrm>
            <a:off x="620690" y="5170562"/>
            <a:ext cx="1989429" cy="1989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ck James">
            <a:extLst>
              <a:ext uri="{FF2B5EF4-FFF2-40B4-BE49-F238E27FC236}">
                <a16:creationId xmlns:a16="http://schemas.microsoft.com/office/drawing/2014/main" id="{6E18E16F-8368-4F13-8B4A-77BE2B9AD0FB}"/>
              </a:ext>
            </a:extLst>
          </p:cNvPr>
          <p:cNvPicPr>
            <a:picLocks noGrp="1" noChangeAspect="1" noChangeArrowheads="1"/>
          </p:cNvPicPr>
          <p:nvPr>
            <p:ph type="pic" sz="quarter" idx="4294967295"/>
          </p:nvPr>
        </p:nvPicPr>
        <p:blipFill>
          <a:blip r:embed="rId5">
            <a:extLst>
              <a:ext uri="{28A0092B-C50C-407E-A947-70E740481C1C}">
                <a14:useLocalDpi xmlns:a14="http://schemas.microsoft.com/office/drawing/2010/main"/>
              </a:ext>
            </a:extLst>
          </a:blip>
          <a:srcRect/>
          <a:stretch>
            <a:fillRect/>
          </a:stretch>
        </p:blipFill>
        <p:spPr bwMode="auto">
          <a:xfrm>
            <a:off x="670812" y="10298911"/>
            <a:ext cx="1989429" cy="19894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D2C730EF-C122-41BB-AC6F-06452EBE951E}"/>
              </a:ext>
            </a:extLst>
          </p:cNvPr>
          <p:cNvGraphicFramePr>
            <a:graphicFrameLocks noGrp="1"/>
          </p:cNvGraphicFramePr>
          <p:nvPr>
            <p:extLst>
              <p:ext uri="{D42A27DB-BD31-4B8C-83A1-F6EECF244321}">
                <p14:modId xmlns:p14="http://schemas.microsoft.com/office/powerpoint/2010/main" val="2605816040"/>
              </p:ext>
            </p:extLst>
          </p:nvPr>
        </p:nvGraphicFramePr>
        <p:xfrm>
          <a:off x="15037806" y="2481769"/>
          <a:ext cx="8710791" cy="2458723"/>
        </p:xfrm>
        <a:graphic>
          <a:graphicData uri="http://schemas.openxmlformats.org/drawingml/2006/table">
            <a:tbl>
              <a:tblPr>
                <a:tableStyleId>{5C22544A-7EE6-4342-B048-85BDC9FD1C3A}</a:tableStyleId>
              </a:tblPr>
              <a:tblGrid>
                <a:gridCol w="4260225">
                  <a:extLst>
                    <a:ext uri="{9D8B030D-6E8A-4147-A177-3AD203B41FA5}">
                      <a16:colId xmlns:a16="http://schemas.microsoft.com/office/drawing/2014/main" val="1857852360"/>
                    </a:ext>
                  </a:extLst>
                </a:gridCol>
                <a:gridCol w="4450566">
                  <a:extLst>
                    <a:ext uri="{9D8B030D-6E8A-4147-A177-3AD203B41FA5}">
                      <a16:colId xmlns:a16="http://schemas.microsoft.com/office/drawing/2014/main" val="4236617917"/>
                    </a:ext>
                  </a:extLst>
                </a:gridCol>
              </a:tblGrid>
              <a:tr h="796834">
                <a:tc>
                  <a:txBody>
                    <a:bodyPr/>
                    <a:lstStyle/>
                    <a:p>
                      <a:pPr algn="l" rtl="0" fontAlgn="ctr"/>
                      <a:r>
                        <a:rPr lang="en-US" sz="2800" b="1" kern="1200" dirty="0">
                          <a:solidFill>
                            <a:srgbClr val="1DAB4B"/>
                          </a:solidFill>
                          <a:latin typeface="Montserrat" panose="00000500000000000000" pitchFamily="2" charset="0"/>
                          <a:ea typeface="+mn-ea"/>
                          <a:cs typeface="+mn-cs"/>
                        </a:rPr>
                        <a:t>Key Information*</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457200" rtl="0" eaLnBrk="1" fontAlgn="ctr" latinLnBrk="0" hangingPunct="1"/>
                      <a:r>
                        <a:rPr lang="en-US" sz="2800" b="1" kern="1200">
                          <a:solidFill>
                            <a:srgbClr val="1DAB4B"/>
                          </a:solidFill>
                          <a:latin typeface="Montserrat" panose="00000500000000000000" pitchFamily="2" charset="0"/>
                          <a:ea typeface="+mn-ea"/>
                          <a:cs typeface="+mn-cs"/>
                        </a:rPr>
                        <a:t>AIM:HMI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202982"/>
                  </a:ext>
                </a:extLst>
              </a:tr>
              <a:tr h="573045">
                <a:tc>
                  <a:txBody>
                    <a:bodyPr/>
                    <a:lstStyle/>
                    <a:p>
                      <a:pPr algn="l" fontAlgn="b"/>
                      <a:r>
                        <a:rPr lang="en-US" sz="2400" u="none" strike="noStrike">
                          <a:effectLst/>
                          <a:latin typeface="Montserrat" panose="00000500000000000000" pitchFamily="2" charset="0"/>
                        </a:rPr>
                        <a:t>Ordinary Shares in Issue </a:t>
                      </a:r>
                      <a:endParaRPr lang="en-US" sz="2400" b="0" i="0" u="none" strike="noStrike">
                        <a:effectLst/>
                        <a:latin typeface="Montserrat" panose="00000500000000000000" pitchFamily="2"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a:effectLst/>
                          <a:latin typeface="Montserrat" panose="00000500000000000000" pitchFamily="2" charset="0"/>
                        </a:rPr>
                        <a:t>189,169,217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40261"/>
                  </a:ext>
                </a:extLst>
              </a:tr>
              <a:tr h="544422">
                <a:tc>
                  <a:txBody>
                    <a:bodyPr/>
                    <a:lstStyle/>
                    <a:p>
                      <a:pPr algn="l" fontAlgn="b"/>
                      <a:r>
                        <a:rPr lang="en-US" sz="2400" u="none" strike="noStrike">
                          <a:effectLst/>
                          <a:latin typeface="Montserrat" panose="00000500000000000000" pitchFamily="2" charset="0"/>
                        </a:rPr>
                        <a:t>Market Cap</a:t>
                      </a:r>
                      <a:endParaRPr lang="en-US" sz="2400" b="0" i="0" u="none" strike="noStrike">
                        <a:effectLst/>
                        <a:latin typeface="Montserrat" panose="00000500000000000000" pitchFamily="2"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latin typeface="Montserrat" panose="00000500000000000000" pitchFamily="2" charset="0"/>
                        </a:rPr>
                        <a:t>£9.1 million</a:t>
                      </a:r>
                      <a:endParaRPr lang="en-US" sz="2400" b="0" i="0" u="none" strike="noStrike" dirty="0">
                        <a:effectLst/>
                        <a:latin typeface="Montserrat" panose="00000500000000000000" pitchFamily="2"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723448"/>
                  </a:ext>
                </a:extLst>
              </a:tr>
              <a:tr h="544422">
                <a:tc>
                  <a:txBody>
                    <a:bodyPr/>
                    <a:lstStyle/>
                    <a:p>
                      <a:pPr algn="l" fontAlgn="b"/>
                      <a:r>
                        <a:rPr lang="en-US" sz="2400" u="none" strike="noStrike">
                          <a:effectLst/>
                          <a:latin typeface="Montserrat" panose="00000500000000000000" pitchFamily="2" charset="0"/>
                        </a:rPr>
                        <a:t>Share</a:t>
                      </a:r>
                      <a:endParaRPr lang="en-US" sz="2400" b="0" i="0" u="none" strike="noStrike">
                        <a:effectLst/>
                        <a:latin typeface="Montserrat" panose="00000500000000000000" pitchFamily="2"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400" u="none" strike="noStrike" dirty="0">
                          <a:effectLst/>
                          <a:latin typeface="Montserrat" panose="00000500000000000000" pitchFamily="2" charset="0"/>
                        </a:rPr>
                        <a:t>4.8p</a:t>
                      </a:r>
                      <a:endParaRPr lang="en-US" sz="2400" b="0" i="0" u="none" strike="noStrike" dirty="0">
                        <a:effectLst/>
                        <a:latin typeface="Montserrat" panose="00000500000000000000" pitchFamily="2"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7023664"/>
                  </a:ext>
                </a:extLst>
              </a:tr>
            </a:tbl>
          </a:graphicData>
        </a:graphic>
      </p:graphicFrame>
      <p:pic>
        <p:nvPicPr>
          <p:cNvPr id="6152" name="Picture 8" descr="FFA Legal &amp;amp; Mining logo">
            <a:extLst>
              <a:ext uri="{FF2B5EF4-FFF2-40B4-BE49-F238E27FC236}">
                <a16:creationId xmlns:a16="http://schemas.microsoft.com/office/drawing/2014/main" id="{2EF2ABEB-6695-4AED-8D09-B770D0C5591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148397" y="8782815"/>
            <a:ext cx="1600200" cy="197824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F17860A-EB18-404A-8DFE-A16139D3E757}"/>
              </a:ext>
            </a:extLst>
          </p:cNvPr>
          <p:cNvSpPr txBox="1"/>
          <p:nvPr/>
        </p:nvSpPr>
        <p:spPr>
          <a:xfrm>
            <a:off x="15037790" y="8938774"/>
            <a:ext cx="6550766" cy="1938992"/>
          </a:xfrm>
          <a:prstGeom prst="rect">
            <a:avLst/>
          </a:prstGeom>
          <a:noFill/>
        </p:spPr>
        <p:txBody>
          <a:bodyPr wrap="square">
            <a:spAutoFit/>
          </a:bodyPr>
          <a:lstStyle/>
          <a:p>
            <a:r>
              <a:rPr lang="en-US" sz="3200">
                <a:solidFill>
                  <a:srgbClr val="1DAB4B"/>
                </a:solidFill>
                <a:latin typeface="Montserrat" panose="00000500000000000000"/>
              </a:rPr>
              <a:t>In-Country Support</a:t>
            </a:r>
          </a:p>
          <a:p>
            <a:pPr>
              <a:spcBef>
                <a:spcPts val="600"/>
              </a:spcBef>
              <a:spcAft>
                <a:spcPts val="600"/>
              </a:spcAft>
            </a:pPr>
            <a:r>
              <a:rPr lang="en-US" sz="2000">
                <a:effectLst/>
                <a:latin typeface="Montserrat" panose="00000500000000000000" pitchFamily="2" charset="0"/>
                <a:ea typeface="Calibri" panose="020F0502020204030204" pitchFamily="34" charset="0"/>
                <a:cs typeface="Times New Roman" panose="02020603050405020304" pitchFamily="18" charset="0"/>
              </a:rPr>
              <a:t>20 years as reference in providing complete and </a:t>
            </a:r>
            <a:r>
              <a:rPr lang="en-US" sz="2000" err="1">
                <a:effectLst/>
                <a:latin typeface="Montserrat" panose="00000500000000000000" pitchFamily="2" charset="0"/>
                <a:ea typeface="Calibri" panose="020F0502020204030204" pitchFamily="34" charset="0"/>
                <a:cs typeface="Times New Roman" panose="02020603050405020304" pitchFamily="18" charset="0"/>
              </a:rPr>
              <a:t>specialised</a:t>
            </a:r>
            <a:r>
              <a:rPr lang="en-US" sz="2000">
                <a:effectLst/>
                <a:latin typeface="Montserrat" panose="00000500000000000000" pitchFamily="2" charset="0"/>
                <a:ea typeface="Calibri" panose="020F0502020204030204" pitchFamily="34" charset="0"/>
                <a:cs typeface="Times New Roman" panose="02020603050405020304" pitchFamily="18" charset="0"/>
              </a:rPr>
              <a:t> services to mining companies and projects in Brazil </a:t>
            </a:r>
            <a:r>
              <a:rPr lang="en-US" sz="2000">
                <a:effectLst/>
                <a:latin typeface="Montserrat" panose="00000500000000000000" pitchFamily="2" charset="0"/>
                <a:ea typeface="Calibri" panose="020F0502020204030204" pitchFamily="34" charset="0"/>
                <a:cs typeface="Times New Roman" panose="02020603050405020304" pitchFamily="18" charset="0"/>
                <a:hlinkClick r:id="rId7"/>
              </a:rPr>
              <a:t>https://en.ffalegal.com.br/ffa</a:t>
            </a:r>
            <a:endParaRPr lang="en-US" sz="2000">
              <a:effectLst/>
              <a:latin typeface="Montserrat" panose="00000500000000000000" pitchFamily="2" charset="0"/>
              <a:ea typeface="Calibri" panose="020F0502020204030204" pitchFamily="34" charset="0"/>
              <a:cs typeface="Times New Roman" panose="02020603050405020304" pitchFamily="18" charset="0"/>
            </a:endParaRPr>
          </a:p>
          <a:p>
            <a:endParaRPr lang="pt-BR" sz="1800">
              <a:latin typeface="Montserrat" panose="00000500000000000000" pitchFamily="2" charset="0"/>
            </a:endParaRPr>
          </a:p>
        </p:txBody>
      </p:sp>
      <p:sp>
        <p:nvSpPr>
          <p:cNvPr id="30" name="TextBox 29">
            <a:extLst>
              <a:ext uri="{FF2B5EF4-FFF2-40B4-BE49-F238E27FC236}">
                <a16:creationId xmlns:a16="http://schemas.microsoft.com/office/drawing/2014/main" id="{08E3332D-0B48-4D6C-851F-7333DF523C45}"/>
              </a:ext>
            </a:extLst>
          </p:cNvPr>
          <p:cNvSpPr txBox="1"/>
          <p:nvPr/>
        </p:nvSpPr>
        <p:spPr>
          <a:xfrm>
            <a:off x="15014985" y="11001239"/>
            <a:ext cx="8353424" cy="584775"/>
          </a:xfrm>
          <a:prstGeom prst="rect">
            <a:avLst/>
          </a:prstGeom>
          <a:noFill/>
        </p:spPr>
        <p:txBody>
          <a:bodyPr wrap="square">
            <a:spAutoFit/>
          </a:bodyPr>
          <a:lstStyle/>
          <a:p>
            <a:r>
              <a:rPr lang="en-US" sz="3200">
                <a:solidFill>
                  <a:srgbClr val="1DAB4B"/>
                </a:solidFill>
                <a:latin typeface="Montserrat" panose="00000500000000000000"/>
              </a:rPr>
              <a:t>Nomad 	             Broker</a:t>
            </a:r>
          </a:p>
        </p:txBody>
      </p:sp>
      <p:pic>
        <p:nvPicPr>
          <p:cNvPr id="6154" name="Picture 10" descr="Strand Hanson | LinkedIn">
            <a:extLst>
              <a:ext uri="{FF2B5EF4-FFF2-40B4-BE49-F238E27FC236}">
                <a16:creationId xmlns:a16="http://schemas.microsoft.com/office/drawing/2014/main" id="{AEA9A00F-1987-48C9-B04C-A5D8B8F6A20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4426" b="19524"/>
          <a:stretch/>
        </p:blipFill>
        <p:spPr bwMode="auto">
          <a:xfrm>
            <a:off x="15019481" y="11539520"/>
            <a:ext cx="2541881" cy="142470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C679349-FC44-4A40-80FC-3C83DFC8C762}"/>
              </a:ext>
            </a:extLst>
          </p:cNvPr>
          <p:cNvSpPr txBox="1"/>
          <p:nvPr/>
        </p:nvSpPr>
        <p:spPr>
          <a:xfrm>
            <a:off x="3006651" y="2603739"/>
            <a:ext cx="11144409" cy="10556736"/>
          </a:xfrm>
          <a:prstGeom prst="rect">
            <a:avLst/>
          </a:prstGeom>
          <a:noFill/>
        </p:spPr>
        <p:txBody>
          <a:bodyPr wrap="square">
            <a:spAutoFit/>
          </a:bodyPr>
          <a:lstStyle/>
          <a:p>
            <a:pPr>
              <a:spcBef>
                <a:spcPts val="600"/>
              </a:spcBef>
            </a:pPr>
            <a:r>
              <a:rPr lang="en-GB" sz="2400" b="1">
                <a:solidFill>
                  <a:srgbClr val="1DAB4B"/>
                </a:solidFill>
                <a:latin typeface="Montserrat" panose="00000500000000000000"/>
              </a:rPr>
              <a:t>Brian McMaster, Executive Chairman</a:t>
            </a:r>
          </a:p>
          <a:p>
            <a:pPr marL="342900" indent="-342900">
              <a:spcBef>
                <a:spcPts val="600"/>
              </a:spcBef>
              <a:buFont typeface="Arial" panose="020B0604020202020204" pitchFamily="34" charset="0"/>
              <a:buChar char="•"/>
            </a:pPr>
            <a:r>
              <a:rPr lang="en-GB" sz="2000">
                <a:latin typeface="Montserrat" panose="00000500000000000000"/>
              </a:rPr>
              <a:t>+25 years’ experience in corporate reconstruction, turnaround, and performance improvement, alongside c.25 years in the mining industry. </a:t>
            </a:r>
          </a:p>
          <a:p>
            <a:pPr marL="342900" indent="-342900">
              <a:spcBef>
                <a:spcPts val="600"/>
              </a:spcBef>
              <a:buFont typeface="Arial" panose="020B0604020202020204" pitchFamily="34" charset="0"/>
              <a:buChar char="•"/>
            </a:pPr>
            <a:r>
              <a:rPr lang="en-GB" sz="2000">
                <a:latin typeface="Montserrat" panose="00000500000000000000"/>
              </a:rPr>
              <a:t>Founder of several ASX-listed companies and managed the reorganisation, recapitalisation and listing of +20 companies. </a:t>
            </a:r>
          </a:p>
          <a:p>
            <a:pPr marL="342900" indent="-342900">
              <a:spcBef>
                <a:spcPts val="600"/>
              </a:spcBef>
              <a:buFont typeface="Arial" panose="020B0604020202020204" pitchFamily="34" charset="0"/>
              <a:buChar char="•"/>
            </a:pPr>
            <a:r>
              <a:rPr lang="en-GB" sz="2000">
                <a:latin typeface="Montserrat" panose="00000500000000000000"/>
              </a:rPr>
              <a:t>Founding director of venture capital and advisory firm Garrison Capital Pty Ltd. </a:t>
            </a:r>
          </a:p>
          <a:p>
            <a:pPr>
              <a:spcBef>
                <a:spcPts val="600"/>
              </a:spcBef>
            </a:pPr>
            <a:endParaRPr lang="en-GB" sz="2000">
              <a:latin typeface="Montserrat" panose="00000500000000000000"/>
            </a:endParaRPr>
          </a:p>
          <a:p>
            <a:pPr>
              <a:spcBef>
                <a:spcPts val="600"/>
              </a:spcBef>
            </a:pPr>
            <a:r>
              <a:rPr lang="en-GB" sz="2400" b="1">
                <a:solidFill>
                  <a:srgbClr val="1DAB4B"/>
                </a:solidFill>
                <a:latin typeface="Montserrat" panose="00000500000000000000"/>
              </a:rPr>
              <a:t>Luis Azevedo, Executive Director</a:t>
            </a:r>
          </a:p>
          <a:p>
            <a:pPr marL="342900" indent="-342900">
              <a:spcBef>
                <a:spcPts val="600"/>
              </a:spcBef>
              <a:buFont typeface="Arial" panose="020B0604020202020204" pitchFamily="34" charset="0"/>
              <a:buChar char="•"/>
            </a:pPr>
            <a:r>
              <a:rPr lang="en-GB" sz="2000">
                <a:latin typeface="Montserrat" panose="00000500000000000000"/>
              </a:rPr>
              <a:t>+25 years of mining experience in Brazil. </a:t>
            </a:r>
            <a:r>
              <a:rPr lang="en-GB" sz="2000" err="1">
                <a:latin typeface="Montserrat" panose="00000500000000000000"/>
              </a:rPr>
              <a:t>P.Geo</a:t>
            </a:r>
            <a:r>
              <a:rPr lang="en-GB" sz="2000">
                <a:latin typeface="Montserrat" panose="00000500000000000000"/>
              </a:rPr>
              <a:t>, a lawyer, and an independent member of several TSX-ASX listed companies.</a:t>
            </a:r>
          </a:p>
          <a:p>
            <a:pPr marL="342900" indent="-342900">
              <a:spcBef>
                <a:spcPts val="600"/>
              </a:spcBef>
              <a:buFont typeface="Arial" panose="020B0604020202020204" pitchFamily="34" charset="0"/>
              <a:buChar char="•"/>
            </a:pPr>
            <a:r>
              <a:rPr lang="en-GB" sz="2000">
                <a:latin typeface="Montserrat" panose="00000500000000000000"/>
              </a:rPr>
              <a:t>Founder &amp; Managing Partner of </a:t>
            </a:r>
            <a:r>
              <a:rPr lang="en-GB" sz="2000" err="1">
                <a:latin typeface="Montserrat" panose="00000500000000000000"/>
              </a:rPr>
              <a:t>FFA</a:t>
            </a:r>
            <a:r>
              <a:rPr lang="en-GB" sz="2000">
                <a:latin typeface="Montserrat" panose="00000500000000000000"/>
              </a:rPr>
              <a:t> Legal, focused on natural resources companies.</a:t>
            </a:r>
          </a:p>
          <a:p>
            <a:pPr marL="342900" indent="-342900">
              <a:spcBef>
                <a:spcPts val="600"/>
              </a:spcBef>
              <a:buFont typeface="Arial" panose="020B0604020202020204" pitchFamily="34" charset="0"/>
              <a:buChar char="•"/>
            </a:pPr>
            <a:r>
              <a:rPr lang="en-GB" sz="2000">
                <a:latin typeface="Montserrat" panose="00000500000000000000"/>
              </a:rPr>
              <a:t>Co-Founder of </a:t>
            </a:r>
            <a:r>
              <a:rPr lang="en-GB" sz="2000" err="1">
                <a:latin typeface="Montserrat" panose="00000500000000000000"/>
              </a:rPr>
              <a:t>Avanco</a:t>
            </a:r>
            <a:r>
              <a:rPr lang="en-GB" sz="2000">
                <a:latin typeface="Montserrat" panose="00000500000000000000"/>
              </a:rPr>
              <a:t> Resources sold to Oz Minerals for $430 million.</a:t>
            </a:r>
          </a:p>
          <a:p>
            <a:pPr marL="342900" indent="-342900">
              <a:spcBef>
                <a:spcPts val="600"/>
              </a:spcBef>
              <a:buFont typeface="Arial" panose="020B0604020202020204" pitchFamily="34" charset="0"/>
              <a:buChar char="•"/>
            </a:pPr>
            <a:r>
              <a:rPr lang="en-GB" sz="2000">
                <a:latin typeface="Montserrat" panose="00000500000000000000"/>
              </a:rPr>
              <a:t>VP of the Brazilian National Conference of Industry’s Mining Council.</a:t>
            </a:r>
          </a:p>
          <a:p>
            <a:pPr>
              <a:spcBef>
                <a:spcPts val="600"/>
              </a:spcBef>
            </a:pPr>
            <a:endParaRPr lang="en-GB" sz="2000">
              <a:latin typeface="Montserrat" panose="00000500000000000000"/>
            </a:endParaRPr>
          </a:p>
          <a:p>
            <a:pPr>
              <a:spcBef>
                <a:spcPts val="600"/>
              </a:spcBef>
            </a:pPr>
            <a:r>
              <a:rPr lang="en-GB" sz="2400" b="1">
                <a:solidFill>
                  <a:srgbClr val="1DAB4B"/>
                </a:solidFill>
                <a:latin typeface="Montserrat" panose="00000500000000000000"/>
              </a:rPr>
              <a:t>Alex Penha, Non-Executive Director</a:t>
            </a:r>
          </a:p>
          <a:p>
            <a:pPr marL="342900" indent="-342900">
              <a:spcBef>
                <a:spcPts val="600"/>
              </a:spcBef>
              <a:buFont typeface="Arial" panose="020B0604020202020204" pitchFamily="34" charset="0"/>
              <a:buChar char="•"/>
            </a:pPr>
            <a:r>
              <a:rPr lang="en-GB" sz="2000">
                <a:latin typeface="Montserrat" panose="00000500000000000000"/>
              </a:rPr>
              <a:t>+15 years mining capital markets experience.</a:t>
            </a:r>
          </a:p>
          <a:p>
            <a:pPr marL="342900" indent="-342900">
              <a:spcBef>
                <a:spcPts val="600"/>
              </a:spcBef>
              <a:buFont typeface="Arial" panose="020B0604020202020204" pitchFamily="34" charset="0"/>
              <a:buChar char="•"/>
            </a:pPr>
            <a:r>
              <a:rPr lang="en-GB" sz="2000">
                <a:latin typeface="Montserrat" panose="00000500000000000000"/>
              </a:rPr>
              <a:t>Founder &amp; Director 4B Mining Corp., former EVP Rio Verde Minerals, Rio Novo Gold, CFO </a:t>
            </a:r>
            <a:r>
              <a:rPr lang="en-GB" sz="2000" err="1">
                <a:latin typeface="Montserrat" panose="00000500000000000000"/>
              </a:rPr>
              <a:t>GK</a:t>
            </a:r>
            <a:r>
              <a:rPr lang="en-GB" sz="2000">
                <a:latin typeface="Montserrat" panose="00000500000000000000"/>
              </a:rPr>
              <a:t> Resources.</a:t>
            </a:r>
          </a:p>
          <a:p>
            <a:pPr>
              <a:spcBef>
                <a:spcPts val="600"/>
              </a:spcBef>
            </a:pPr>
            <a:endParaRPr lang="en-GB" sz="2400" b="1">
              <a:solidFill>
                <a:srgbClr val="1DAB4B"/>
              </a:solidFill>
              <a:latin typeface="Montserrat" panose="00000500000000000000"/>
            </a:endParaRPr>
          </a:p>
          <a:p>
            <a:pPr>
              <a:spcBef>
                <a:spcPts val="600"/>
              </a:spcBef>
            </a:pPr>
            <a:r>
              <a:rPr lang="en-GB" sz="2400" b="1">
                <a:solidFill>
                  <a:srgbClr val="1DAB4B"/>
                </a:solidFill>
                <a:latin typeface="Montserrat" panose="00000500000000000000"/>
              </a:rPr>
              <a:t>Jack James, Non-Executive Director</a:t>
            </a:r>
          </a:p>
          <a:p>
            <a:pPr marL="342900" indent="-342900">
              <a:spcBef>
                <a:spcPts val="600"/>
              </a:spcBef>
              <a:buFont typeface="Arial" panose="020B0604020202020204" pitchFamily="34" charset="0"/>
              <a:buChar char="•"/>
            </a:pPr>
            <a:r>
              <a:rPr lang="en-GB" sz="2000">
                <a:latin typeface="Montserrat" panose="00000500000000000000"/>
              </a:rPr>
              <a:t>+20 years’ experience in chartered accounting specialising in corporate advisory and reconstruction. </a:t>
            </a:r>
          </a:p>
          <a:p>
            <a:pPr marL="342900" indent="-342900">
              <a:spcBef>
                <a:spcPts val="600"/>
              </a:spcBef>
              <a:buFont typeface="Arial" panose="020B0604020202020204" pitchFamily="34" charset="0"/>
              <a:buChar char="•"/>
            </a:pPr>
            <a:r>
              <a:rPr lang="en-GB" sz="2000">
                <a:latin typeface="Montserrat" panose="00000500000000000000"/>
              </a:rPr>
              <a:t>A partner of Palisade Business Consulting, which provides accounting, secretarial &amp; advisory services to private/ public companies, government &amp; other stakeholders. </a:t>
            </a:r>
          </a:p>
          <a:p>
            <a:pPr marL="342900" indent="-342900">
              <a:spcBef>
                <a:spcPts val="600"/>
              </a:spcBef>
              <a:buFont typeface="Arial" panose="020B0604020202020204" pitchFamily="34" charset="0"/>
              <a:buChar char="•"/>
            </a:pPr>
            <a:r>
              <a:rPr lang="en-GB" sz="2000">
                <a:latin typeface="Montserrat" panose="00000500000000000000"/>
              </a:rPr>
              <a:t>BA Business from the Queensland University of Technology &amp; a CA.</a:t>
            </a:r>
          </a:p>
          <a:p>
            <a:pPr marL="342900" indent="-342900">
              <a:spcBef>
                <a:spcPts val="600"/>
              </a:spcBef>
              <a:buFont typeface="Arial" panose="020B0604020202020204" pitchFamily="34" charset="0"/>
              <a:buChar char="•"/>
            </a:pPr>
            <a:endParaRPr lang="en-GB" sz="2000">
              <a:latin typeface="Montserrat" panose="00000500000000000000"/>
            </a:endParaRPr>
          </a:p>
          <a:p>
            <a:pPr marL="342900" indent="-342900">
              <a:spcBef>
                <a:spcPts val="600"/>
              </a:spcBef>
              <a:buFont typeface="Arial" panose="020B0604020202020204" pitchFamily="34" charset="0"/>
              <a:buChar char="•"/>
            </a:pPr>
            <a:endParaRPr lang="en-GB" sz="2000">
              <a:latin typeface="Montserrat" panose="00000500000000000000"/>
            </a:endParaRPr>
          </a:p>
        </p:txBody>
      </p:sp>
      <p:sp>
        <p:nvSpPr>
          <p:cNvPr id="3" name="TextBox 2">
            <a:extLst>
              <a:ext uri="{FF2B5EF4-FFF2-40B4-BE49-F238E27FC236}">
                <a16:creationId xmlns:a16="http://schemas.microsoft.com/office/drawing/2014/main" id="{34DA05AC-0941-4F01-A513-888DD3DC05F3}"/>
              </a:ext>
            </a:extLst>
          </p:cNvPr>
          <p:cNvSpPr txBox="1"/>
          <p:nvPr/>
        </p:nvSpPr>
        <p:spPr>
          <a:xfrm>
            <a:off x="20328211" y="7796229"/>
            <a:ext cx="3040198" cy="369332"/>
          </a:xfrm>
          <a:prstGeom prst="rect">
            <a:avLst/>
          </a:prstGeom>
          <a:noFill/>
        </p:spPr>
        <p:txBody>
          <a:bodyPr wrap="square" rtlCol="0">
            <a:spAutoFit/>
          </a:bodyPr>
          <a:lstStyle/>
          <a:p>
            <a:pPr algn="r"/>
            <a:r>
              <a:rPr lang="en-US" sz="1800" dirty="0">
                <a:latin typeface="Montserrat Light" panose="00000400000000000000" pitchFamily="2" charset="0"/>
              </a:rPr>
              <a:t>*As at 31 Jan 2022</a:t>
            </a:r>
          </a:p>
        </p:txBody>
      </p:sp>
      <p:pic>
        <p:nvPicPr>
          <p:cNvPr id="18" name="Picture 17">
            <a:extLst>
              <a:ext uri="{FF2B5EF4-FFF2-40B4-BE49-F238E27FC236}">
                <a16:creationId xmlns:a16="http://schemas.microsoft.com/office/drawing/2014/main" id="{CFCB9B5E-78B2-46CF-BED3-866D26A8DB2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0690" y="7907437"/>
            <a:ext cx="2060825" cy="2062673"/>
          </a:xfrm>
          <a:prstGeom prst="rect">
            <a:avLst/>
          </a:prstGeom>
        </p:spPr>
      </p:pic>
      <p:pic>
        <p:nvPicPr>
          <p:cNvPr id="6" name="Picture 5">
            <a:extLst>
              <a:ext uri="{FF2B5EF4-FFF2-40B4-BE49-F238E27FC236}">
                <a16:creationId xmlns:a16="http://schemas.microsoft.com/office/drawing/2014/main" id="{D75C4F59-B763-4134-82B4-552C465264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037789" y="5382331"/>
            <a:ext cx="8710791" cy="1828712"/>
          </a:xfrm>
          <a:prstGeom prst="rect">
            <a:avLst/>
          </a:prstGeom>
        </p:spPr>
      </p:pic>
      <p:pic>
        <p:nvPicPr>
          <p:cNvPr id="19" name="Picture 18">
            <a:extLst>
              <a:ext uri="{FF2B5EF4-FFF2-40B4-BE49-F238E27FC236}">
                <a16:creationId xmlns:a16="http://schemas.microsoft.com/office/drawing/2014/main" id="{98B81689-CBAA-48D5-B063-95322A708BA3}"/>
              </a:ext>
            </a:extLst>
          </p:cNvPr>
          <p:cNvPicPr>
            <a:picLocks noChangeAspect="1"/>
          </p:cNvPicPr>
          <p:nvPr/>
        </p:nvPicPr>
        <p:blipFill>
          <a:blip r:embed="rId11"/>
          <a:stretch>
            <a:fillRect/>
          </a:stretch>
        </p:blipFill>
        <p:spPr>
          <a:xfrm>
            <a:off x="18322190" y="11818871"/>
            <a:ext cx="2803258" cy="729615"/>
          </a:xfrm>
          <a:prstGeom prst="rect">
            <a:avLst/>
          </a:prstGeom>
        </p:spPr>
      </p:pic>
    </p:spTree>
    <p:extLst>
      <p:ext uri="{BB962C8B-B14F-4D97-AF65-F5344CB8AC3E}">
        <p14:creationId xmlns:p14="http://schemas.microsoft.com/office/powerpoint/2010/main" val="111485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7440E9-BB8E-408C-80DC-3DBB447B8397}"/>
              </a:ext>
            </a:extLst>
          </p:cNvPr>
          <p:cNvGrpSpPr/>
          <p:nvPr/>
        </p:nvGrpSpPr>
        <p:grpSpPr>
          <a:xfrm>
            <a:off x="650426" y="830644"/>
            <a:ext cx="11840622" cy="1315581"/>
            <a:chOff x="2033022" y="1745044"/>
            <a:chExt cx="11840622" cy="1315581"/>
          </a:xfrm>
        </p:grpSpPr>
        <p:sp>
          <p:nvSpPr>
            <p:cNvPr id="4" name="TextBox 3">
              <a:extLst>
                <a:ext uri="{FF2B5EF4-FFF2-40B4-BE49-F238E27FC236}">
                  <a16:creationId xmlns:a16="http://schemas.microsoft.com/office/drawing/2014/main" id="{D17FA624-618D-4AE5-ADA6-E916A61A8D9D}"/>
                </a:ext>
              </a:extLst>
            </p:cNvPr>
            <p:cNvSpPr txBox="1"/>
            <p:nvPr/>
          </p:nvSpPr>
          <p:spPr>
            <a:xfrm>
              <a:off x="2033022" y="2137295"/>
              <a:ext cx="11840622"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The Opportunity</a:t>
              </a:r>
            </a:p>
          </p:txBody>
        </p:sp>
        <p:sp>
          <p:nvSpPr>
            <p:cNvPr id="5" name="Rectangle 4">
              <a:extLst>
                <a:ext uri="{FF2B5EF4-FFF2-40B4-BE49-F238E27FC236}">
                  <a16:creationId xmlns:a16="http://schemas.microsoft.com/office/drawing/2014/main" id="{2DF911D5-4FA2-4C58-9679-9654A21C65E6}"/>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2" name="TextBox 1">
            <a:extLst>
              <a:ext uri="{FF2B5EF4-FFF2-40B4-BE49-F238E27FC236}">
                <a16:creationId xmlns:a16="http://schemas.microsoft.com/office/drawing/2014/main" id="{242DB7D0-E734-49A8-B40C-0685FBA19330}"/>
              </a:ext>
            </a:extLst>
          </p:cNvPr>
          <p:cNvSpPr txBox="1"/>
          <p:nvPr/>
        </p:nvSpPr>
        <p:spPr>
          <a:xfrm>
            <a:off x="821214" y="4144375"/>
            <a:ext cx="6824545" cy="2554545"/>
          </a:xfrm>
          <a:prstGeom prst="rect">
            <a:avLst/>
          </a:prstGeom>
          <a:noFill/>
        </p:spPr>
        <p:txBody>
          <a:bodyPr wrap="square" rtlCol="0">
            <a:spAutoFit/>
          </a:bodyPr>
          <a:lstStyle/>
          <a:p>
            <a:pPr algn="ctr"/>
            <a:r>
              <a:rPr lang="en-GB" sz="4800" b="1">
                <a:solidFill>
                  <a:srgbClr val="1DAB4B"/>
                </a:solidFill>
                <a:latin typeface="Montserrat Light" panose="00000400000000000000" pitchFamily="2" charset="0"/>
              </a:rPr>
              <a:t>Flagship project </a:t>
            </a:r>
          </a:p>
          <a:p>
            <a:pPr algn="ctr"/>
            <a:r>
              <a:rPr lang="en-GB" sz="2800">
                <a:latin typeface="Montserrat Light" panose="00000400000000000000" pitchFamily="2" charset="0"/>
              </a:rPr>
              <a:t>located in the core </a:t>
            </a:r>
          </a:p>
          <a:p>
            <a:pPr algn="ctr"/>
            <a:r>
              <a:rPr lang="en-GB" sz="2800">
                <a:latin typeface="Montserrat Light" panose="00000400000000000000" pitchFamily="2" charset="0"/>
              </a:rPr>
              <a:t>of the Brazilian agricultural belt in the </a:t>
            </a:r>
            <a:r>
              <a:rPr lang="en-GB" sz="2800" err="1">
                <a:latin typeface="Montserrat Light" panose="00000400000000000000" pitchFamily="2" charset="0"/>
              </a:rPr>
              <a:t>Carmo</a:t>
            </a:r>
            <a:r>
              <a:rPr lang="en-GB" sz="2800">
                <a:latin typeface="Montserrat Light" panose="00000400000000000000" pitchFamily="2" charset="0"/>
              </a:rPr>
              <a:t> do </a:t>
            </a:r>
            <a:r>
              <a:rPr lang="en-GB" sz="2800" err="1">
                <a:latin typeface="Montserrat Light" panose="00000400000000000000" pitchFamily="2" charset="0"/>
              </a:rPr>
              <a:t>Paranaíba</a:t>
            </a:r>
            <a:r>
              <a:rPr lang="en-GB" sz="2800">
                <a:latin typeface="Montserrat Light" panose="00000400000000000000" pitchFamily="2" charset="0"/>
              </a:rPr>
              <a:t> Municipality, in the northwest of Minas Gerais</a:t>
            </a:r>
          </a:p>
        </p:txBody>
      </p:sp>
      <p:sp>
        <p:nvSpPr>
          <p:cNvPr id="44" name="TextBox 43">
            <a:extLst>
              <a:ext uri="{FF2B5EF4-FFF2-40B4-BE49-F238E27FC236}">
                <a16:creationId xmlns:a16="http://schemas.microsoft.com/office/drawing/2014/main" id="{42CB35BA-4FC6-4D69-A40D-F9F58C10B648}"/>
              </a:ext>
            </a:extLst>
          </p:cNvPr>
          <p:cNvSpPr txBox="1"/>
          <p:nvPr/>
        </p:nvSpPr>
        <p:spPr>
          <a:xfrm>
            <a:off x="650426" y="7121546"/>
            <a:ext cx="6824544" cy="2123658"/>
          </a:xfrm>
          <a:prstGeom prst="rect">
            <a:avLst/>
          </a:prstGeom>
          <a:noFill/>
        </p:spPr>
        <p:txBody>
          <a:bodyPr wrap="square">
            <a:spAutoFit/>
          </a:bodyPr>
          <a:lstStyle/>
          <a:p>
            <a:pPr algn="ctr"/>
            <a:r>
              <a:rPr lang="en-GB" sz="4800" b="1">
                <a:solidFill>
                  <a:srgbClr val="1DAB4B"/>
                </a:solidFill>
                <a:latin typeface="Montserrat Light" panose="00000400000000000000" pitchFamily="2" charset="0"/>
              </a:rPr>
              <a:t>Double digit growth </a:t>
            </a:r>
          </a:p>
          <a:p>
            <a:pPr algn="ctr"/>
            <a:r>
              <a:rPr lang="en-GB" sz="2800">
                <a:latin typeface="Montserrat Light" panose="00000400000000000000" pitchFamily="2" charset="0"/>
              </a:rPr>
              <a:t>in most of the crops targeted by Harvest forecast by several sector associations</a:t>
            </a:r>
          </a:p>
        </p:txBody>
      </p:sp>
      <p:sp>
        <p:nvSpPr>
          <p:cNvPr id="46" name="TextBox 45">
            <a:extLst>
              <a:ext uri="{FF2B5EF4-FFF2-40B4-BE49-F238E27FC236}">
                <a16:creationId xmlns:a16="http://schemas.microsoft.com/office/drawing/2014/main" id="{4E42B5DC-5A1B-40EC-B564-CD19933F604B}"/>
              </a:ext>
            </a:extLst>
          </p:cNvPr>
          <p:cNvSpPr txBox="1"/>
          <p:nvPr/>
        </p:nvSpPr>
        <p:spPr>
          <a:xfrm>
            <a:off x="650424" y="9797640"/>
            <a:ext cx="6824546" cy="2123658"/>
          </a:xfrm>
          <a:prstGeom prst="rect">
            <a:avLst/>
          </a:prstGeom>
          <a:noFill/>
        </p:spPr>
        <p:txBody>
          <a:bodyPr wrap="square">
            <a:spAutoFit/>
          </a:bodyPr>
          <a:lstStyle/>
          <a:p>
            <a:pPr algn="ctr"/>
            <a:r>
              <a:rPr lang="en-GB" sz="4800" b="1">
                <a:solidFill>
                  <a:srgbClr val="1DAB4B"/>
                </a:solidFill>
                <a:latin typeface="Montserrat Light" panose="00000400000000000000" pitchFamily="2" charset="0"/>
              </a:rPr>
              <a:t>+4.5m </a:t>
            </a:r>
          </a:p>
          <a:p>
            <a:pPr algn="ctr"/>
            <a:r>
              <a:rPr lang="en-GB" sz="2800">
                <a:latin typeface="Montserrat Light" panose="00000400000000000000" pitchFamily="2" charset="0"/>
              </a:rPr>
              <a:t>hectares of soybean, sugarcane, maize and coffee within 300km radius of Arapuá</a:t>
            </a:r>
          </a:p>
        </p:txBody>
      </p:sp>
      <p:sp>
        <p:nvSpPr>
          <p:cNvPr id="50" name="TextBox 49">
            <a:extLst>
              <a:ext uri="{FF2B5EF4-FFF2-40B4-BE49-F238E27FC236}">
                <a16:creationId xmlns:a16="http://schemas.microsoft.com/office/drawing/2014/main" id="{E5CE6E1B-FA84-4D73-BE93-CE94C5221ACB}"/>
              </a:ext>
            </a:extLst>
          </p:cNvPr>
          <p:cNvSpPr txBox="1"/>
          <p:nvPr/>
        </p:nvSpPr>
        <p:spPr>
          <a:xfrm>
            <a:off x="8060113" y="4144375"/>
            <a:ext cx="6244683" cy="1692771"/>
          </a:xfrm>
          <a:prstGeom prst="rect">
            <a:avLst/>
          </a:prstGeom>
          <a:noFill/>
        </p:spPr>
        <p:txBody>
          <a:bodyPr wrap="square">
            <a:spAutoFit/>
          </a:bodyPr>
          <a:lstStyle/>
          <a:p>
            <a:pPr algn="ctr"/>
            <a:r>
              <a:rPr lang="en-GB" sz="4800" b="1">
                <a:solidFill>
                  <a:srgbClr val="1DAB4B"/>
                </a:solidFill>
                <a:latin typeface="Montserrat Light" panose="00000400000000000000" pitchFamily="2" charset="0"/>
              </a:rPr>
              <a:t>+3Mtpa</a:t>
            </a:r>
          </a:p>
          <a:p>
            <a:pPr algn="ctr"/>
            <a:r>
              <a:rPr lang="en-GB" sz="2800">
                <a:latin typeface="Montserrat Light" panose="00000400000000000000" pitchFamily="2" charset="0"/>
              </a:rPr>
              <a:t>of coffee produced within 300km of Arapuá</a:t>
            </a:r>
          </a:p>
        </p:txBody>
      </p:sp>
      <p:sp>
        <p:nvSpPr>
          <p:cNvPr id="52" name="TextBox 51">
            <a:extLst>
              <a:ext uri="{FF2B5EF4-FFF2-40B4-BE49-F238E27FC236}">
                <a16:creationId xmlns:a16="http://schemas.microsoft.com/office/drawing/2014/main" id="{FE40D65B-823F-4195-94E4-BF8356D39D26}"/>
              </a:ext>
            </a:extLst>
          </p:cNvPr>
          <p:cNvSpPr txBox="1"/>
          <p:nvPr/>
        </p:nvSpPr>
        <p:spPr>
          <a:xfrm>
            <a:off x="8060114" y="7121546"/>
            <a:ext cx="6244682" cy="2985433"/>
          </a:xfrm>
          <a:prstGeom prst="rect">
            <a:avLst/>
          </a:prstGeom>
          <a:noFill/>
        </p:spPr>
        <p:txBody>
          <a:bodyPr wrap="square">
            <a:spAutoFit/>
          </a:bodyPr>
          <a:lstStyle/>
          <a:p>
            <a:pPr algn="ctr"/>
            <a:r>
              <a:rPr lang="en-GB" sz="4800" b="1">
                <a:solidFill>
                  <a:srgbClr val="1DAB4B"/>
                </a:solidFill>
                <a:latin typeface="Montserrat Light" panose="00000400000000000000" pitchFamily="2" charset="0"/>
              </a:rPr>
              <a:t>83%</a:t>
            </a:r>
            <a:r>
              <a:rPr lang="en-GB" sz="2800">
                <a:latin typeface="Montserrat Light" panose="00000400000000000000" pitchFamily="2" charset="0"/>
              </a:rPr>
              <a:t> </a:t>
            </a:r>
          </a:p>
          <a:p>
            <a:pPr algn="ctr"/>
            <a:r>
              <a:rPr lang="en-GB" sz="2800">
                <a:latin typeface="Montserrat Light" panose="00000400000000000000" pitchFamily="2" charset="0"/>
              </a:rPr>
              <a:t>of all fertiliser used in Brazil is applied to soybean, sugarcane, maize and coffee, which are the major crops grown close to Arapuá</a:t>
            </a:r>
          </a:p>
        </p:txBody>
      </p:sp>
      <p:sp>
        <p:nvSpPr>
          <p:cNvPr id="57" name="TextBox 56">
            <a:extLst>
              <a:ext uri="{FF2B5EF4-FFF2-40B4-BE49-F238E27FC236}">
                <a16:creationId xmlns:a16="http://schemas.microsoft.com/office/drawing/2014/main" id="{6DEC13F3-1DB1-4C0D-BA12-8C68DFDE4F97}"/>
              </a:ext>
            </a:extLst>
          </p:cNvPr>
          <p:cNvSpPr txBox="1"/>
          <p:nvPr/>
        </p:nvSpPr>
        <p:spPr>
          <a:xfrm>
            <a:off x="650426" y="2428077"/>
            <a:ext cx="22267027" cy="477054"/>
          </a:xfrm>
          <a:prstGeom prst="rect">
            <a:avLst/>
          </a:prstGeom>
          <a:noFill/>
        </p:spPr>
        <p:txBody>
          <a:bodyPr wrap="square">
            <a:spAutoFit/>
          </a:bodyPr>
          <a:lstStyle/>
          <a:p>
            <a:pPr lvl="0">
              <a:lnSpc>
                <a:spcPts val="3000"/>
              </a:lnSpc>
              <a:spcAft>
                <a:spcPts val="1200"/>
              </a:spcAft>
            </a:pPr>
            <a:r>
              <a:rPr lang="en-GB" sz="2800" b="1" dirty="0">
                <a:solidFill>
                  <a:srgbClr val="1DAB4B"/>
                </a:solidFill>
                <a:effectLst/>
                <a:latin typeface="Montserrat Light" panose="00000400000000000000" pitchFamily="2" charset="0"/>
                <a:ea typeface="Calibri" panose="020F0502020204030204" pitchFamily="34" charset="0"/>
                <a:cs typeface="Times New Roman" panose="02020603050405020304" pitchFamily="18" charset="0"/>
              </a:rPr>
              <a:t>Positioned to capitalise on the imbalance of fertiliser supply demand dynamics in Brazil</a:t>
            </a:r>
          </a:p>
        </p:txBody>
      </p:sp>
      <p:pic>
        <p:nvPicPr>
          <p:cNvPr id="13" name="Picture 12">
            <a:extLst>
              <a:ext uri="{FF2B5EF4-FFF2-40B4-BE49-F238E27FC236}">
                <a16:creationId xmlns:a16="http://schemas.microsoft.com/office/drawing/2014/main" id="{6BD65813-3CB3-4584-A4BF-BAE0A0DEE2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51105" y="4904884"/>
            <a:ext cx="8524383" cy="7965128"/>
          </a:xfrm>
          <a:prstGeom prst="rect">
            <a:avLst/>
          </a:prstGeom>
        </p:spPr>
      </p:pic>
      <p:grpSp>
        <p:nvGrpSpPr>
          <p:cNvPr id="14" name="Group 13">
            <a:extLst>
              <a:ext uri="{FF2B5EF4-FFF2-40B4-BE49-F238E27FC236}">
                <a16:creationId xmlns:a16="http://schemas.microsoft.com/office/drawing/2014/main" id="{7D9E0DB4-0F89-495B-9FBD-504895A5D1D6}"/>
              </a:ext>
            </a:extLst>
          </p:cNvPr>
          <p:cNvGrpSpPr>
            <a:grpSpLocks noChangeAspect="1"/>
          </p:cNvGrpSpPr>
          <p:nvPr/>
        </p:nvGrpSpPr>
        <p:grpSpPr>
          <a:xfrm>
            <a:off x="17039697" y="2861156"/>
            <a:ext cx="6923603" cy="7040876"/>
            <a:chOff x="3342265" y="3367081"/>
            <a:chExt cx="7055977" cy="7175501"/>
          </a:xfrm>
          <a:solidFill>
            <a:srgbClr val="EFF1F8"/>
          </a:solidFill>
        </p:grpSpPr>
        <p:sp>
          <p:nvSpPr>
            <p:cNvPr id="15" name="Freeform 18">
              <a:extLst>
                <a:ext uri="{FF2B5EF4-FFF2-40B4-BE49-F238E27FC236}">
                  <a16:creationId xmlns:a16="http://schemas.microsoft.com/office/drawing/2014/main" id="{17134B7E-96BA-453D-86EF-8AF6E2EF2021}"/>
                </a:ext>
              </a:extLst>
            </p:cNvPr>
            <p:cNvSpPr>
              <a:spLocks noChangeArrowheads="1"/>
            </p:cNvSpPr>
            <p:nvPr/>
          </p:nvSpPr>
          <p:spPr bwMode="auto">
            <a:xfrm>
              <a:off x="8299704" y="6091233"/>
              <a:ext cx="1588984" cy="1825625"/>
            </a:xfrm>
            <a:custGeom>
              <a:avLst/>
              <a:gdLst>
                <a:gd name="T0" fmla="*/ 4327 w 4414"/>
                <a:gd name="T1" fmla="*/ 1702 h 5072"/>
                <a:gd name="T2" fmla="*/ 4070 w 4414"/>
                <a:gd name="T3" fmla="*/ 2078 h 5072"/>
                <a:gd name="T4" fmla="*/ 3760 w 4414"/>
                <a:gd name="T5" fmla="*/ 2328 h 5072"/>
                <a:gd name="T6" fmla="*/ 3766 w 4414"/>
                <a:gd name="T7" fmla="*/ 2177 h 5072"/>
                <a:gd name="T8" fmla="*/ 3628 w 4414"/>
                <a:gd name="T9" fmla="*/ 2164 h 5072"/>
                <a:gd name="T10" fmla="*/ 3542 w 4414"/>
                <a:gd name="T11" fmla="*/ 2420 h 5072"/>
                <a:gd name="T12" fmla="*/ 3417 w 4414"/>
                <a:gd name="T13" fmla="*/ 2743 h 5072"/>
                <a:gd name="T14" fmla="*/ 3502 w 4414"/>
                <a:gd name="T15" fmla="*/ 2862 h 5072"/>
                <a:gd name="T16" fmla="*/ 3450 w 4414"/>
                <a:gd name="T17" fmla="*/ 3218 h 5072"/>
                <a:gd name="T18" fmla="*/ 3403 w 4414"/>
                <a:gd name="T19" fmla="*/ 3811 h 5072"/>
                <a:gd name="T20" fmla="*/ 3291 w 4414"/>
                <a:gd name="T21" fmla="*/ 4201 h 5072"/>
                <a:gd name="T22" fmla="*/ 3192 w 4414"/>
                <a:gd name="T23" fmla="*/ 4544 h 5072"/>
                <a:gd name="T24" fmla="*/ 3159 w 4414"/>
                <a:gd name="T25" fmla="*/ 4834 h 5072"/>
                <a:gd name="T26" fmla="*/ 2902 w 4414"/>
                <a:gd name="T27" fmla="*/ 5071 h 5072"/>
                <a:gd name="T28" fmla="*/ 2678 w 4414"/>
                <a:gd name="T29" fmla="*/ 4966 h 5072"/>
                <a:gd name="T30" fmla="*/ 2638 w 4414"/>
                <a:gd name="T31" fmla="*/ 4840 h 5072"/>
                <a:gd name="T32" fmla="*/ 2757 w 4414"/>
                <a:gd name="T33" fmla="*/ 4484 h 5072"/>
                <a:gd name="T34" fmla="*/ 2784 w 4414"/>
                <a:gd name="T35" fmla="*/ 3798 h 5072"/>
                <a:gd name="T36" fmla="*/ 2454 w 4414"/>
                <a:gd name="T37" fmla="*/ 3666 h 5072"/>
                <a:gd name="T38" fmla="*/ 2282 w 4414"/>
                <a:gd name="T39" fmla="*/ 3580 h 5072"/>
                <a:gd name="T40" fmla="*/ 1913 w 4414"/>
                <a:gd name="T41" fmla="*/ 3343 h 5072"/>
                <a:gd name="T42" fmla="*/ 1741 w 4414"/>
                <a:gd name="T43" fmla="*/ 3191 h 5072"/>
                <a:gd name="T44" fmla="*/ 1280 w 4414"/>
                <a:gd name="T45" fmla="*/ 3033 h 5072"/>
                <a:gd name="T46" fmla="*/ 1134 w 4414"/>
                <a:gd name="T47" fmla="*/ 2835 h 5072"/>
                <a:gd name="T48" fmla="*/ 1049 w 4414"/>
                <a:gd name="T49" fmla="*/ 2717 h 5072"/>
                <a:gd name="T50" fmla="*/ 825 w 4414"/>
                <a:gd name="T51" fmla="*/ 2736 h 5072"/>
                <a:gd name="T52" fmla="*/ 482 w 4414"/>
                <a:gd name="T53" fmla="*/ 2947 h 5072"/>
                <a:gd name="T54" fmla="*/ 0 w 4414"/>
                <a:gd name="T55" fmla="*/ 2974 h 5072"/>
                <a:gd name="T56" fmla="*/ 7 w 4414"/>
                <a:gd name="T57" fmla="*/ 2453 h 5072"/>
                <a:gd name="T58" fmla="*/ 73 w 4414"/>
                <a:gd name="T59" fmla="*/ 2038 h 5072"/>
                <a:gd name="T60" fmla="*/ 99 w 4414"/>
                <a:gd name="T61" fmla="*/ 1840 h 5072"/>
                <a:gd name="T62" fmla="*/ 132 w 4414"/>
                <a:gd name="T63" fmla="*/ 1451 h 5072"/>
                <a:gd name="T64" fmla="*/ 86 w 4414"/>
                <a:gd name="T65" fmla="*/ 1194 h 5072"/>
                <a:gd name="T66" fmla="*/ 198 w 4414"/>
                <a:gd name="T67" fmla="*/ 877 h 5072"/>
                <a:gd name="T68" fmla="*/ 383 w 4414"/>
                <a:gd name="T69" fmla="*/ 594 h 5072"/>
                <a:gd name="T70" fmla="*/ 455 w 4414"/>
                <a:gd name="T71" fmla="*/ 620 h 5072"/>
                <a:gd name="T72" fmla="*/ 983 w 4414"/>
                <a:gd name="T73" fmla="*/ 818 h 5072"/>
                <a:gd name="T74" fmla="*/ 1372 w 4414"/>
                <a:gd name="T75" fmla="*/ 462 h 5072"/>
                <a:gd name="T76" fmla="*/ 1365 w 4414"/>
                <a:gd name="T77" fmla="*/ 198 h 5072"/>
                <a:gd name="T78" fmla="*/ 1695 w 4414"/>
                <a:gd name="T79" fmla="*/ 264 h 5072"/>
                <a:gd name="T80" fmla="*/ 2137 w 4414"/>
                <a:gd name="T81" fmla="*/ 264 h 5072"/>
                <a:gd name="T82" fmla="*/ 2467 w 4414"/>
                <a:gd name="T83" fmla="*/ 145 h 5072"/>
                <a:gd name="T84" fmla="*/ 2638 w 4414"/>
                <a:gd name="T85" fmla="*/ 0 h 5072"/>
                <a:gd name="T86" fmla="*/ 2790 w 4414"/>
                <a:gd name="T87" fmla="*/ 244 h 5072"/>
                <a:gd name="T88" fmla="*/ 2962 w 4414"/>
                <a:gd name="T89" fmla="*/ 429 h 5072"/>
                <a:gd name="T90" fmla="*/ 3153 w 4414"/>
                <a:gd name="T91" fmla="*/ 310 h 5072"/>
                <a:gd name="T92" fmla="*/ 3529 w 4414"/>
                <a:gd name="T93" fmla="*/ 46 h 5072"/>
                <a:gd name="T94" fmla="*/ 4096 w 4414"/>
                <a:gd name="T95" fmla="*/ 370 h 5072"/>
                <a:gd name="T96" fmla="*/ 4182 w 4414"/>
                <a:gd name="T97" fmla="*/ 581 h 5072"/>
                <a:gd name="T98" fmla="*/ 4261 w 4414"/>
                <a:gd name="T99" fmla="*/ 930 h 5072"/>
                <a:gd name="T100" fmla="*/ 4096 w 4414"/>
                <a:gd name="T101" fmla="*/ 1451 h 5072"/>
                <a:gd name="T102" fmla="*/ 4261 w 4414"/>
                <a:gd name="T103" fmla="*/ 1596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4" h="5072">
                  <a:moveTo>
                    <a:pt x="4413" y="1603"/>
                  </a:moveTo>
                  <a:lnTo>
                    <a:pt x="4413" y="1603"/>
                  </a:lnTo>
                  <a:cubicBezTo>
                    <a:pt x="4386" y="1629"/>
                    <a:pt x="4360" y="1662"/>
                    <a:pt x="4327" y="1702"/>
                  </a:cubicBezTo>
                  <a:cubicBezTo>
                    <a:pt x="4274" y="1774"/>
                    <a:pt x="4287" y="1840"/>
                    <a:pt x="4248" y="1926"/>
                  </a:cubicBezTo>
                  <a:cubicBezTo>
                    <a:pt x="4221" y="1972"/>
                    <a:pt x="4175" y="1972"/>
                    <a:pt x="4142" y="2012"/>
                  </a:cubicBezTo>
                  <a:cubicBezTo>
                    <a:pt x="4123" y="2045"/>
                    <a:pt x="4096" y="2051"/>
                    <a:pt x="4070" y="2078"/>
                  </a:cubicBezTo>
                  <a:cubicBezTo>
                    <a:pt x="4024" y="2124"/>
                    <a:pt x="3991" y="2144"/>
                    <a:pt x="3944" y="2190"/>
                  </a:cubicBezTo>
                  <a:cubicBezTo>
                    <a:pt x="3905" y="2229"/>
                    <a:pt x="3878" y="2243"/>
                    <a:pt x="3832" y="2282"/>
                  </a:cubicBezTo>
                  <a:cubicBezTo>
                    <a:pt x="3806" y="2302"/>
                    <a:pt x="3793" y="2328"/>
                    <a:pt x="3760" y="2328"/>
                  </a:cubicBezTo>
                  <a:cubicBezTo>
                    <a:pt x="3753" y="2328"/>
                    <a:pt x="3746" y="2328"/>
                    <a:pt x="3733" y="2328"/>
                  </a:cubicBezTo>
                  <a:cubicBezTo>
                    <a:pt x="3740" y="2295"/>
                    <a:pt x="3766" y="2282"/>
                    <a:pt x="3766" y="2243"/>
                  </a:cubicBezTo>
                  <a:cubicBezTo>
                    <a:pt x="3766" y="2216"/>
                    <a:pt x="3766" y="2203"/>
                    <a:pt x="3766" y="2177"/>
                  </a:cubicBezTo>
                  <a:cubicBezTo>
                    <a:pt x="3760" y="2170"/>
                    <a:pt x="3753" y="2157"/>
                    <a:pt x="3740" y="2157"/>
                  </a:cubicBezTo>
                  <a:cubicBezTo>
                    <a:pt x="3733" y="2157"/>
                    <a:pt x="3733" y="2164"/>
                    <a:pt x="3727" y="2164"/>
                  </a:cubicBezTo>
                  <a:cubicBezTo>
                    <a:pt x="3687" y="2164"/>
                    <a:pt x="3667" y="2164"/>
                    <a:pt x="3628" y="2164"/>
                  </a:cubicBezTo>
                  <a:cubicBezTo>
                    <a:pt x="3615" y="2164"/>
                    <a:pt x="3601" y="2170"/>
                    <a:pt x="3582" y="2177"/>
                  </a:cubicBezTo>
                  <a:cubicBezTo>
                    <a:pt x="3615" y="2223"/>
                    <a:pt x="3661" y="2243"/>
                    <a:pt x="3661" y="2302"/>
                  </a:cubicBezTo>
                  <a:cubicBezTo>
                    <a:pt x="3661" y="2368"/>
                    <a:pt x="3569" y="2361"/>
                    <a:pt x="3542" y="2420"/>
                  </a:cubicBezTo>
                  <a:cubicBezTo>
                    <a:pt x="3516" y="2472"/>
                    <a:pt x="3509" y="2506"/>
                    <a:pt x="3509" y="2565"/>
                  </a:cubicBezTo>
                  <a:cubicBezTo>
                    <a:pt x="3509" y="2585"/>
                    <a:pt x="3509" y="2598"/>
                    <a:pt x="3509" y="2618"/>
                  </a:cubicBezTo>
                  <a:cubicBezTo>
                    <a:pt x="3509" y="2677"/>
                    <a:pt x="3437" y="2690"/>
                    <a:pt x="3417" y="2743"/>
                  </a:cubicBezTo>
                  <a:cubicBezTo>
                    <a:pt x="3397" y="2802"/>
                    <a:pt x="3403" y="2835"/>
                    <a:pt x="3397" y="2895"/>
                  </a:cubicBezTo>
                  <a:cubicBezTo>
                    <a:pt x="3423" y="2901"/>
                    <a:pt x="3423" y="2901"/>
                    <a:pt x="3423" y="2901"/>
                  </a:cubicBezTo>
                  <a:cubicBezTo>
                    <a:pt x="3450" y="2888"/>
                    <a:pt x="3470" y="2875"/>
                    <a:pt x="3502" y="2862"/>
                  </a:cubicBezTo>
                  <a:cubicBezTo>
                    <a:pt x="3463" y="2934"/>
                    <a:pt x="3450" y="2987"/>
                    <a:pt x="3450" y="3066"/>
                  </a:cubicBezTo>
                  <a:cubicBezTo>
                    <a:pt x="3450" y="3125"/>
                    <a:pt x="3450" y="3158"/>
                    <a:pt x="3450" y="3218"/>
                  </a:cubicBezTo>
                  <a:lnTo>
                    <a:pt x="3450" y="3218"/>
                  </a:lnTo>
                  <a:cubicBezTo>
                    <a:pt x="3403" y="3587"/>
                    <a:pt x="3403" y="3587"/>
                    <a:pt x="3403" y="3587"/>
                  </a:cubicBezTo>
                  <a:lnTo>
                    <a:pt x="3403" y="3587"/>
                  </a:lnTo>
                  <a:cubicBezTo>
                    <a:pt x="3403" y="3673"/>
                    <a:pt x="3403" y="3719"/>
                    <a:pt x="3403" y="3811"/>
                  </a:cubicBezTo>
                  <a:cubicBezTo>
                    <a:pt x="3403" y="3831"/>
                    <a:pt x="3384" y="3844"/>
                    <a:pt x="3377" y="3864"/>
                  </a:cubicBezTo>
                  <a:cubicBezTo>
                    <a:pt x="3364" y="3897"/>
                    <a:pt x="3357" y="3923"/>
                    <a:pt x="3351" y="3957"/>
                  </a:cubicBezTo>
                  <a:cubicBezTo>
                    <a:pt x="3318" y="4049"/>
                    <a:pt x="3324" y="4108"/>
                    <a:pt x="3291" y="4201"/>
                  </a:cubicBezTo>
                  <a:cubicBezTo>
                    <a:pt x="3252" y="4286"/>
                    <a:pt x="3232" y="4339"/>
                    <a:pt x="3212" y="4438"/>
                  </a:cubicBezTo>
                  <a:cubicBezTo>
                    <a:pt x="3206" y="4464"/>
                    <a:pt x="3199" y="4477"/>
                    <a:pt x="3199" y="4504"/>
                  </a:cubicBezTo>
                  <a:cubicBezTo>
                    <a:pt x="3199" y="4517"/>
                    <a:pt x="3192" y="4530"/>
                    <a:pt x="3192" y="4544"/>
                  </a:cubicBezTo>
                  <a:cubicBezTo>
                    <a:pt x="3192" y="4570"/>
                    <a:pt x="3192" y="4583"/>
                    <a:pt x="3192" y="4609"/>
                  </a:cubicBezTo>
                  <a:cubicBezTo>
                    <a:pt x="3192" y="4662"/>
                    <a:pt x="3186" y="4689"/>
                    <a:pt x="3179" y="4741"/>
                  </a:cubicBezTo>
                  <a:cubicBezTo>
                    <a:pt x="3179" y="4781"/>
                    <a:pt x="3186" y="4807"/>
                    <a:pt x="3159" y="4834"/>
                  </a:cubicBezTo>
                  <a:cubicBezTo>
                    <a:pt x="3153" y="4847"/>
                    <a:pt x="3140" y="4847"/>
                    <a:pt x="3133" y="4847"/>
                  </a:cubicBezTo>
                  <a:cubicBezTo>
                    <a:pt x="3113" y="4860"/>
                    <a:pt x="3107" y="4873"/>
                    <a:pt x="3087" y="4886"/>
                  </a:cubicBezTo>
                  <a:cubicBezTo>
                    <a:pt x="2995" y="4933"/>
                    <a:pt x="2929" y="4985"/>
                    <a:pt x="2902" y="5071"/>
                  </a:cubicBezTo>
                  <a:lnTo>
                    <a:pt x="2902" y="5071"/>
                  </a:lnTo>
                  <a:cubicBezTo>
                    <a:pt x="2830" y="5045"/>
                    <a:pt x="2790" y="5005"/>
                    <a:pt x="2718" y="4979"/>
                  </a:cubicBezTo>
                  <a:cubicBezTo>
                    <a:pt x="2704" y="4972"/>
                    <a:pt x="2685" y="4972"/>
                    <a:pt x="2678" y="4966"/>
                  </a:cubicBezTo>
                  <a:cubicBezTo>
                    <a:pt x="2638" y="4939"/>
                    <a:pt x="2645" y="4900"/>
                    <a:pt x="2645" y="4860"/>
                  </a:cubicBezTo>
                  <a:lnTo>
                    <a:pt x="2645" y="4860"/>
                  </a:lnTo>
                  <a:cubicBezTo>
                    <a:pt x="2645" y="4847"/>
                    <a:pt x="2638" y="4854"/>
                    <a:pt x="2638" y="4840"/>
                  </a:cubicBezTo>
                  <a:cubicBezTo>
                    <a:pt x="2638" y="4768"/>
                    <a:pt x="2711" y="4735"/>
                    <a:pt x="2711" y="4656"/>
                  </a:cubicBezTo>
                  <a:cubicBezTo>
                    <a:pt x="2711" y="4629"/>
                    <a:pt x="2698" y="4616"/>
                    <a:pt x="2698" y="4596"/>
                  </a:cubicBezTo>
                  <a:cubicBezTo>
                    <a:pt x="2698" y="4544"/>
                    <a:pt x="2744" y="4530"/>
                    <a:pt x="2757" y="4484"/>
                  </a:cubicBezTo>
                  <a:cubicBezTo>
                    <a:pt x="2790" y="4385"/>
                    <a:pt x="2784" y="4326"/>
                    <a:pt x="2823" y="4233"/>
                  </a:cubicBezTo>
                  <a:cubicBezTo>
                    <a:pt x="2863" y="4141"/>
                    <a:pt x="2922" y="4095"/>
                    <a:pt x="2922" y="3996"/>
                  </a:cubicBezTo>
                  <a:cubicBezTo>
                    <a:pt x="2922" y="3904"/>
                    <a:pt x="2843" y="3871"/>
                    <a:pt x="2784" y="3798"/>
                  </a:cubicBezTo>
                  <a:cubicBezTo>
                    <a:pt x="2751" y="3765"/>
                    <a:pt x="2737" y="3726"/>
                    <a:pt x="2685" y="3719"/>
                  </a:cubicBezTo>
                  <a:cubicBezTo>
                    <a:pt x="2632" y="3706"/>
                    <a:pt x="2599" y="3726"/>
                    <a:pt x="2546" y="3699"/>
                  </a:cubicBezTo>
                  <a:cubicBezTo>
                    <a:pt x="2513" y="3686"/>
                    <a:pt x="2493" y="3666"/>
                    <a:pt x="2454" y="3666"/>
                  </a:cubicBezTo>
                  <a:cubicBezTo>
                    <a:pt x="2408" y="3666"/>
                    <a:pt x="2388" y="3693"/>
                    <a:pt x="2342" y="3693"/>
                  </a:cubicBezTo>
                  <a:cubicBezTo>
                    <a:pt x="2329" y="3693"/>
                    <a:pt x="2329" y="3673"/>
                    <a:pt x="2322" y="3653"/>
                  </a:cubicBezTo>
                  <a:cubicBezTo>
                    <a:pt x="2315" y="3620"/>
                    <a:pt x="2302" y="3607"/>
                    <a:pt x="2282" y="3580"/>
                  </a:cubicBezTo>
                  <a:cubicBezTo>
                    <a:pt x="2249" y="3528"/>
                    <a:pt x="2230" y="3488"/>
                    <a:pt x="2183" y="3442"/>
                  </a:cubicBezTo>
                  <a:cubicBezTo>
                    <a:pt x="2137" y="3389"/>
                    <a:pt x="2078" y="3409"/>
                    <a:pt x="2012" y="3383"/>
                  </a:cubicBezTo>
                  <a:cubicBezTo>
                    <a:pt x="1972" y="3369"/>
                    <a:pt x="1952" y="3356"/>
                    <a:pt x="1913" y="3343"/>
                  </a:cubicBezTo>
                  <a:cubicBezTo>
                    <a:pt x="1887" y="3330"/>
                    <a:pt x="1867" y="3310"/>
                    <a:pt x="1840" y="3304"/>
                  </a:cubicBezTo>
                  <a:cubicBezTo>
                    <a:pt x="1820" y="3290"/>
                    <a:pt x="1801" y="3290"/>
                    <a:pt x="1788" y="3271"/>
                  </a:cubicBezTo>
                  <a:cubicBezTo>
                    <a:pt x="1768" y="3244"/>
                    <a:pt x="1768" y="3218"/>
                    <a:pt x="1741" y="3191"/>
                  </a:cubicBezTo>
                  <a:cubicBezTo>
                    <a:pt x="1662" y="3112"/>
                    <a:pt x="1603" y="3086"/>
                    <a:pt x="1511" y="3046"/>
                  </a:cubicBezTo>
                  <a:cubicBezTo>
                    <a:pt x="1471" y="3026"/>
                    <a:pt x="1458" y="2987"/>
                    <a:pt x="1418" y="2987"/>
                  </a:cubicBezTo>
                  <a:cubicBezTo>
                    <a:pt x="1359" y="2987"/>
                    <a:pt x="1332" y="3033"/>
                    <a:pt x="1280" y="3033"/>
                  </a:cubicBezTo>
                  <a:cubicBezTo>
                    <a:pt x="1240" y="3033"/>
                    <a:pt x="1227" y="2993"/>
                    <a:pt x="1187" y="2974"/>
                  </a:cubicBezTo>
                  <a:cubicBezTo>
                    <a:pt x="1161" y="2954"/>
                    <a:pt x="1115" y="2954"/>
                    <a:pt x="1115" y="2921"/>
                  </a:cubicBezTo>
                  <a:cubicBezTo>
                    <a:pt x="1115" y="2888"/>
                    <a:pt x="1121" y="2862"/>
                    <a:pt x="1134" y="2835"/>
                  </a:cubicBezTo>
                  <a:cubicBezTo>
                    <a:pt x="1141" y="2809"/>
                    <a:pt x="1161" y="2802"/>
                    <a:pt x="1161" y="2776"/>
                  </a:cubicBezTo>
                  <a:cubicBezTo>
                    <a:pt x="1161" y="2750"/>
                    <a:pt x="1128" y="2750"/>
                    <a:pt x="1102" y="2743"/>
                  </a:cubicBezTo>
                  <a:cubicBezTo>
                    <a:pt x="1082" y="2736"/>
                    <a:pt x="1069" y="2717"/>
                    <a:pt x="1049" y="2717"/>
                  </a:cubicBezTo>
                  <a:cubicBezTo>
                    <a:pt x="1016" y="2717"/>
                    <a:pt x="996" y="2717"/>
                    <a:pt x="963" y="2717"/>
                  </a:cubicBezTo>
                  <a:cubicBezTo>
                    <a:pt x="937" y="2717"/>
                    <a:pt x="923" y="2736"/>
                    <a:pt x="890" y="2736"/>
                  </a:cubicBezTo>
                  <a:cubicBezTo>
                    <a:pt x="864" y="2736"/>
                    <a:pt x="851" y="2736"/>
                    <a:pt x="825" y="2736"/>
                  </a:cubicBezTo>
                  <a:cubicBezTo>
                    <a:pt x="798" y="2736"/>
                    <a:pt x="785" y="2756"/>
                    <a:pt x="759" y="2776"/>
                  </a:cubicBezTo>
                  <a:cubicBezTo>
                    <a:pt x="719" y="2802"/>
                    <a:pt x="699" y="2822"/>
                    <a:pt x="666" y="2849"/>
                  </a:cubicBezTo>
                  <a:cubicBezTo>
                    <a:pt x="600" y="2908"/>
                    <a:pt x="554" y="2914"/>
                    <a:pt x="482" y="2947"/>
                  </a:cubicBezTo>
                  <a:cubicBezTo>
                    <a:pt x="363" y="2993"/>
                    <a:pt x="310" y="3060"/>
                    <a:pt x="191" y="3086"/>
                  </a:cubicBezTo>
                  <a:cubicBezTo>
                    <a:pt x="158" y="3092"/>
                    <a:pt x="145" y="3119"/>
                    <a:pt x="112" y="3119"/>
                  </a:cubicBezTo>
                  <a:cubicBezTo>
                    <a:pt x="40" y="3119"/>
                    <a:pt x="26" y="3046"/>
                    <a:pt x="0" y="2974"/>
                  </a:cubicBezTo>
                  <a:lnTo>
                    <a:pt x="0" y="2974"/>
                  </a:lnTo>
                  <a:cubicBezTo>
                    <a:pt x="40" y="2868"/>
                    <a:pt x="73" y="2809"/>
                    <a:pt x="73" y="2697"/>
                  </a:cubicBezTo>
                  <a:cubicBezTo>
                    <a:pt x="73" y="2598"/>
                    <a:pt x="7" y="2552"/>
                    <a:pt x="7" y="2453"/>
                  </a:cubicBezTo>
                  <a:cubicBezTo>
                    <a:pt x="7" y="2394"/>
                    <a:pt x="7" y="2361"/>
                    <a:pt x="7" y="2302"/>
                  </a:cubicBezTo>
                  <a:cubicBezTo>
                    <a:pt x="7" y="2229"/>
                    <a:pt x="73" y="2196"/>
                    <a:pt x="73" y="2124"/>
                  </a:cubicBezTo>
                  <a:cubicBezTo>
                    <a:pt x="73" y="2091"/>
                    <a:pt x="73" y="2071"/>
                    <a:pt x="73" y="2038"/>
                  </a:cubicBezTo>
                  <a:cubicBezTo>
                    <a:pt x="73" y="1999"/>
                    <a:pt x="112" y="1979"/>
                    <a:pt x="112" y="1939"/>
                  </a:cubicBezTo>
                  <a:lnTo>
                    <a:pt x="112" y="1939"/>
                  </a:lnTo>
                  <a:cubicBezTo>
                    <a:pt x="99" y="1906"/>
                    <a:pt x="99" y="1880"/>
                    <a:pt x="99" y="1840"/>
                  </a:cubicBezTo>
                  <a:cubicBezTo>
                    <a:pt x="99" y="1774"/>
                    <a:pt x="112" y="1735"/>
                    <a:pt x="112" y="1669"/>
                  </a:cubicBezTo>
                  <a:cubicBezTo>
                    <a:pt x="112" y="1616"/>
                    <a:pt x="86" y="1596"/>
                    <a:pt x="86" y="1543"/>
                  </a:cubicBezTo>
                  <a:cubicBezTo>
                    <a:pt x="86" y="1504"/>
                    <a:pt x="132" y="1491"/>
                    <a:pt x="132" y="1451"/>
                  </a:cubicBezTo>
                  <a:cubicBezTo>
                    <a:pt x="132" y="1412"/>
                    <a:pt x="92" y="1398"/>
                    <a:pt x="92" y="1359"/>
                  </a:cubicBezTo>
                  <a:cubicBezTo>
                    <a:pt x="92" y="1313"/>
                    <a:pt x="145" y="1299"/>
                    <a:pt x="145" y="1253"/>
                  </a:cubicBezTo>
                  <a:cubicBezTo>
                    <a:pt x="145" y="1220"/>
                    <a:pt x="86" y="1227"/>
                    <a:pt x="86" y="1194"/>
                  </a:cubicBezTo>
                  <a:cubicBezTo>
                    <a:pt x="86" y="1148"/>
                    <a:pt x="112" y="1128"/>
                    <a:pt x="125" y="1088"/>
                  </a:cubicBezTo>
                  <a:cubicBezTo>
                    <a:pt x="145" y="1042"/>
                    <a:pt x="139" y="1016"/>
                    <a:pt x="152" y="970"/>
                  </a:cubicBezTo>
                  <a:cubicBezTo>
                    <a:pt x="165" y="937"/>
                    <a:pt x="185" y="917"/>
                    <a:pt x="198" y="877"/>
                  </a:cubicBezTo>
                  <a:cubicBezTo>
                    <a:pt x="218" y="818"/>
                    <a:pt x="218" y="785"/>
                    <a:pt x="244" y="726"/>
                  </a:cubicBezTo>
                  <a:cubicBezTo>
                    <a:pt x="257" y="686"/>
                    <a:pt x="277" y="660"/>
                    <a:pt x="317" y="640"/>
                  </a:cubicBezTo>
                  <a:cubicBezTo>
                    <a:pt x="343" y="620"/>
                    <a:pt x="383" y="627"/>
                    <a:pt x="383" y="594"/>
                  </a:cubicBezTo>
                  <a:cubicBezTo>
                    <a:pt x="383" y="567"/>
                    <a:pt x="356" y="561"/>
                    <a:pt x="356" y="534"/>
                  </a:cubicBezTo>
                  <a:lnTo>
                    <a:pt x="356" y="534"/>
                  </a:lnTo>
                  <a:cubicBezTo>
                    <a:pt x="396" y="561"/>
                    <a:pt x="416" y="594"/>
                    <a:pt x="455" y="620"/>
                  </a:cubicBezTo>
                  <a:cubicBezTo>
                    <a:pt x="521" y="660"/>
                    <a:pt x="567" y="660"/>
                    <a:pt x="633" y="679"/>
                  </a:cubicBezTo>
                  <a:cubicBezTo>
                    <a:pt x="745" y="719"/>
                    <a:pt x="765" y="851"/>
                    <a:pt x="884" y="851"/>
                  </a:cubicBezTo>
                  <a:cubicBezTo>
                    <a:pt x="923" y="851"/>
                    <a:pt x="943" y="831"/>
                    <a:pt x="983" y="818"/>
                  </a:cubicBezTo>
                  <a:cubicBezTo>
                    <a:pt x="1049" y="792"/>
                    <a:pt x="1082" y="785"/>
                    <a:pt x="1148" y="752"/>
                  </a:cubicBezTo>
                  <a:cubicBezTo>
                    <a:pt x="1181" y="739"/>
                    <a:pt x="1194" y="713"/>
                    <a:pt x="1227" y="693"/>
                  </a:cubicBezTo>
                  <a:cubicBezTo>
                    <a:pt x="1313" y="627"/>
                    <a:pt x="1372" y="567"/>
                    <a:pt x="1372" y="462"/>
                  </a:cubicBezTo>
                  <a:cubicBezTo>
                    <a:pt x="1372" y="383"/>
                    <a:pt x="1293" y="356"/>
                    <a:pt x="1293" y="277"/>
                  </a:cubicBezTo>
                  <a:cubicBezTo>
                    <a:pt x="1293" y="251"/>
                    <a:pt x="1286" y="224"/>
                    <a:pt x="1306" y="205"/>
                  </a:cubicBezTo>
                  <a:cubicBezTo>
                    <a:pt x="1326" y="191"/>
                    <a:pt x="1346" y="198"/>
                    <a:pt x="1365" y="198"/>
                  </a:cubicBezTo>
                  <a:cubicBezTo>
                    <a:pt x="1425" y="178"/>
                    <a:pt x="1458" y="158"/>
                    <a:pt x="1524" y="158"/>
                  </a:cubicBezTo>
                  <a:cubicBezTo>
                    <a:pt x="1557" y="158"/>
                    <a:pt x="1570" y="198"/>
                    <a:pt x="1596" y="218"/>
                  </a:cubicBezTo>
                  <a:cubicBezTo>
                    <a:pt x="1629" y="244"/>
                    <a:pt x="1656" y="244"/>
                    <a:pt x="1695" y="264"/>
                  </a:cubicBezTo>
                  <a:cubicBezTo>
                    <a:pt x="1761" y="290"/>
                    <a:pt x="1801" y="303"/>
                    <a:pt x="1867" y="303"/>
                  </a:cubicBezTo>
                  <a:cubicBezTo>
                    <a:pt x="1913" y="303"/>
                    <a:pt x="1926" y="264"/>
                    <a:pt x="1972" y="264"/>
                  </a:cubicBezTo>
                  <a:cubicBezTo>
                    <a:pt x="2038" y="264"/>
                    <a:pt x="2071" y="264"/>
                    <a:pt x="2137" y="264"/>
                  </a:cubicBezTo>
                  <a:cubicBezTo>
                    <a:pt x="2197" y="264"/>
                    <a:pt x="2216" y="211"/>
                    <a:pt x="2249" y="165"/>
                  </a:cubicBezTo>
                  <a:cubicBezTo>
                    <a:pt x="2295" y="165"/>
                    <a:pt x="2322" y="165"/>
                    <a:pt x="2368" y="165"/>
                  </a:cubicBezTo>
                  <a:cubicBezTo>
                    <a:pt x="2408" y="165"/>
                    <a:pt x="2434" y="172"/>
                    <a:pt x="2467" y="145"/>
                  </a:cubicBezTo>
                  <a:cubicBezTo>
                    <a:pt x="2500" y="125"/>
                    <a:pt x="2500" y="86"/>
                    <a:pt x="2526" y="60"/>
                  </a:cubicBezTo>
                  <a:cubicBezTo>
                    <a:pt x="2559" y="27"/>
                    <a:pt x="2592" y="20"/>
                    <a:pt x="2638" y="0"/>
                  </a:cubicBezTo>
                  <a:lnTo>
                    <a:pt x="2638" y="0"/>
                  </a:lnTo>
                  <a:cubicBezTo>
                    <a:pt x="2685" y="46"/>
                    <a:pt x="2724" y="53"/>
                    <a:pt x="2770" y="92"/>
                  </a:cubicBezTo>
                  <a:cubicBezTo>
                    <a:pt x="2803" y="119"/>
                    <a:pt x="2810" y="158"/>
                    <a:pt x="2810" y="205"/>
                  </a:cubicBezTo>
                  <a:cubicBezTo>
                    <a:pt x="2810" y="224"/>
                    <a:pt x="2797" y="231"/>
                    <a:pt x="2790" y="244"/>
                  </a:cubicBezTo>
                  <a:cubicBezTo>
                    <a:pt x="2830" y="271"/>
                    <a:pt x="2843" y="317"/>
                    <a:pt x="2856" y="356"/>
                  </a:cubicBezTo>
                  <a:cubicBezTo>
                    <a:pt x="2863" y="376"/>
                    <a:pt x="2883" y="396"/>
                    <a:pt x="2889" y="409"/>
                  </a:cubicBezTo>
                  <a:cubicBezTo>
                    <a:pt x="2915" y="422"/>
                    <a:pt x="2935" y="429"/>
                    <a:pt x="2962" y="429"/>
                  </a:cubicBezTo>
                  <a:cubicBezTo>
                    <a:pt x="3028" y="429"/>
                    <a:pt x="3041" y="350"/>
                    <a:pt x="3041" y="284"/>
                  </a:cubicBezTo>
                  <a:cubicBezTo>
                    <a:pt x="3047" y="284"/>
                    <a:pt x="3054" y="277"/>
                    <a:pt x="3061" y="271"/>
                  </a:cubicBezTo>
                  <a:cubicBezTo>
                    <a:pt x="3087" y="297"/>
                    <a:pt x="3113" y="310"/>
                    <a:pt x="3153" y="310"/>
                  </a:cubicBezTo>
                  <a:cubicBezTo>
                    <a:pt x="3199" y="310"/>
                    <a:pt x="3219" y="277"/>
                    <a:pt x="3252" y="244"/>
                  </a:cubicBezTo>
                  <a:cubicBezTo>
                    <a:pt x="3298" y="205"/>
                    <a:pt x="3331" y="185"/>
                    <a:pt x="3371" y="139"/>
                  </a:cubicBezTo>
                  <a:cubicBezTo>
                    <a:pt x="3423" y="92"/>
                    <a:pt x="3456" y="46"/>
                    <a:pt x="3529" y="46"/>
                  </a:cubicBezTo>
                  <a:cubicBezTo>
                    <a:pt x="3569" y="46"/>
                    <a:pt x="3588" y="60"/>
                    <a:pt x="3621" y="79"/>
                  </a:cubicBezTo>
                  <a:cubicBezTo>
                    <a:pt x="3687" y="119"/>
                    <a:pt x="3733" y="119"/>
                    <a:pt x="3813" y="139"/>
                  </a:cubicBezTo>
                  <a:cubicBezTo>
                    <a:pt x="4096" y="370"/>
                    <a:pt x="4096" y="370"/>
                    <a:pt x="4096" y="370"/>
                  </a:cubicBezTo>
                  <a:lnTo>
                    <a:pt x="4096" y="370"/>
                  </a:lnTo>
                  <a:cubicBezTo>
                    <a:pt x="4096" y="389"/>
                    <a:pt x="4089" y="409"/>
                    <a:pt x="4089" y="429"/>
                  </a:cubicBezTo>
                  <a:cubicBezTo>
                    <a:pt x="4089" y="501"/>
                    <a:pt x="4123" y="547"/>
                    <a:pt x="4182" y="581"/>
                  </a:cubicBezTo>
                  <a:lnTo>
                    <a:pt x="4182" y="581"/>
                  </a:lnTo>
                  <a:cubicBezTo>
                    <a:pt x="4182" y="660"/>
                    <a:pt x="4188" y="706"/>
                    <a:pt x="4208" y="785"/>
                  </a:cubicBezTo>
                  <a:cubicBezTo>
                    <a:pt x="4221" y="844"/>
                    <a:pt x="4255" y="871"/>
                    <a:pt x="4261" y="930"/>
                  </a:cubicBezTo>
                  <a:cubicBezTo>
                    <a:pt x="4228" y="1154"/>
                    <a:pt x="4228" y="1154"/>
                    <a:pt x="4228" y="1154"/>
                  </a:cubicBezTo>
                  <a:cubicBezTo>
                    <a:pt x="4142" y="1168"/>
                    <a:pt x="4037" y="1181"/>
                    <a:pt x="4037" y="1273"/>
                  </a:cubicBezTo>
                  <a:cubicBezTo>
                    <a:pt x="4037" y="1345"/>
                    <a:pt x="4096" y="1379"/>
                    <a:pt x="4096" y="1451"/>
                  </a:cubicBezTo>
                  <a:cubicBezTo>
                    <a:pt x="4103" y="1504"/>
                    <a:pt x="4109" y="1530"/>
                    <a:pt x="4129" y="1576"/>
                  </a:cubicBezTo>
                  <a:cubicBezTo>
                    <a:pt x="4142" y="1596"/>
                    <a:pt x="4149" y="1616"/>
                    <a:pt x="4175" y="1616"/>
                  </a:cubicBezTo>
                  <a:cubicBezTo>
                    <a:pt x="4208" y="1616"/>
                    <a:pt x="4228" y="1596"/>
                    <a:pt x="4261" y="1596"/>
                  </a:cubicBezTo>
                  <a:cubicBezTo>
                    <a:pt x="4327" y="1596"/>
                    <a:pt x="4353" y="1603"/>
                    <a:pt x="4413" y="1603"/>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6" name="Freeform 19">
              <a:extLst>
                <a:ext uri="{FF2B5EF4-FFF2-40B4-BE49-F238E27FC236}">
                  <a16:creationId xmlns:a16="http://schemas.microsoft.com/office/drawing/2014/main" id="{74DCA6C5-5136-44FF-A1C7-BF1821FBC68D}"/>
                </a:ext>
              </a:extLst>
            </p:cNvPr>
            <p:cNvSpPr>
              <a:spLocks noChangeArrowheads="1"/>
            </p:cNvSpPr>
            <p:nvPr/>
          </p:nvSpPr>
          <p:spPr bwMode="auto">
            <a:xfrm>
              <a:off x="9752172" y="6299195"/>
              <a:ext cx="323829" cy="373063"/>
            </a:xfrm>
            <a:custGeom>
              <a:avLst/>
              <a:gdLst>
                <a:gd name="T0" fmla="*/ 376 w 898"/>
                <a:gd name="T1" fmla="*/ 1022 h 1036"/>
                <a:gd name="T2" fmla="*/ 376 w 898"/>
                <a:gd name="T3" fmla="*/ 1022 h 1036"/>
                <a:gd name="T4" fmla="*/ 224 w 898"/>
                <a:gd name="T5" fmla="*/ 1015 h 1036"/>
                <a:gd name="T6" fmla="*/ 138 w 898"/>
                <a:gd name="T7" fmla="*/ 1035 h 1036"/>
                <a:gd name="T8" fmla="*/ 92 w 898"/>
                <a:gd name="T9" fmla="*/ 995 h 1036"/>
                <a:gd name="T10" fmla="*/ 59 w 898"/>
                <a:gd name="T11" fmla="*/ 870 h 1036"/>
                <a:gd name="T12" fmla="*/ 0 w 898"/>
                <a:gd name="T13" fmla="*/ 692 h 1036"/>
                <a:gd name="T14" fmla="*/ 191 w 898"/>
                <a:gd name="T15" fmla="*/ 573 h 1036"/>
                <a:gd name="T16" fmla="*/ 224 w 898"/>
                <a:gd name="T17" fmla="*/ 349 h 1036"/>
                <a:gd name="T18" fmla="*/ 171 w 898"/>
                <a:gd name="T19" fmla="*/ 204 h 1036"/>
                <a:gd name="T20" fmla="*/ 145 w 898"/>
                <a:gd name="T21" fmla="*/ 0 h 1036"/>
                <a:gd name="T22" fmla="*/ 145 w 898"/>
                <a:gd name="T23" fmla="*/ 0 h 1036"/>
                <a:gd name="T24" fmla="*/ 184 w 898"/>
                <a:gd name="T25" fmla="*/ 19 h 1036"/>
                <a:gd name="T26" fmla="*/ 297 w 898"/>
                <a:gd name="T27" fmla="*/ 59 h 1036"/>
                <a:gd name="T28" fmla="*/ 422 w 898"/>
                <a:gd name="T29" fmla="*/ 164 h 1036"/>
                <a:gd name="T30" fmla="*/ 534 w 898"/>
                <a:gd name="T31" fmla="*/ 224 h 1036"/>
                <a:gd name="T32" fmla="*/ 666 w 898"/>
                <a:gd name="T33" fmla="*/ 408 h 1036"/>
                <a:gd name="T34" fmla="*/ 897 w 898"/>
                <a:gd name="T35" fmla="*/ 600 h 1036"/>
                <a:gd name="T36" fmla="*/ 897 w 898"/>
                <a:gd name="T37" fmla="*/ 600 h 1036"/>
                <a:gd name="T38" fmla="*/ 666 w 898"/>
                <a:gd name="T39" fmla="*/ 718 h 1036"/>
                <a:gd name="T40" fmla="*/ 534 w 898"/>
                <a:gd name="T41" fmla="*/ 844 h 1036"/>
                <a:gd name="T42" fmla="*/ 462 w 898"/>
                <a:gd name="T43" fmla="*/ 910 h 1036"/>
                <a:gd name="T44" fmla="*/ 376 w 898"/>
                <a:gd name="T45" fmla="*/ 102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8" h="1036">
                  <a:moveTo>
                    <a:pt x="376" y="1022"/>
                  </a:moveTo>
                  <a:lnTo>
                    <a:pt x="376" y="1022"/>
                  </a:lnTo>
                  <a:cubicBezTo>
                    <a:pt x="316" y="1022"/>
                    <a:pt x="290" y="1015"/>
                    <a:pt x="224" y="1015"/>
                  </a:cubicBezTo>
                  <a:cubicBezTo>
                    <a:pt x="191" y="1015"/>
                    <a:pt x="171" y="1035"/>
                    <a:pt x="138" y="1035"/>
                  </a:cubicBezTo>
                  <a:cubicBezTo>
                    <a:pt x="112" y="1035"/>
                    <a:pt x="105" y="1015"/>
                    <a:pt x="92" y="995"/>
                  </a:cubicBezTo>
                  <a:cubicBezTo>
                    <a:pt x="72" y="949"/>
                    <a:pt x="66" y="923"/>
                    <a:pt x="59" y="870"/>
                  </a:cubicBezTo>
                  <a:cubicBezTo>
                    <a:pt x="59" y="798"/>
                    <a:pt x="0" y="764"/>
                    <a:pt x="0" y="692"/>
                  </a:cubicBezTo>
                  <a:cubicBezTo>
                    <a:pt x="0" y="600"/>
                    <a:pt x="105" y="587"/>
                    <a:pt x="191" y="573"/>
                  </a:cubicBezTo>
                  <a:cubicBezTo>
                    <a:pt x="224" y="349"/>
                    <a:pt x="224" y="349"/>
                    <a:pt x="224" y="349"/>
                  </a:cubicBezTo>
                  <a:cubicBezTo>
                    <a:pt x="218" y="290"/>
                    <a:pt x="184" y="263"/>
                    <a:pt x="171" y="204"/>
                  </a:cubicBezTo>
                  <a:cubicBezTo>
                    <a:pt x="151" y="125"/>
                    <a:pt x="145" y="79"/>
                    <a:pt x="145" y="0"/>
                  </a:cubicBezTo>
                  <a:lnTo>
                    <a:pt x="145" y="0"/>
                  </a:lnTo>
                  <a:cubicBezTo>
                    <a:pt x="151" y="6"/>
                    <a:pt x="165" y="13"/>
                    <a:pt x="184" y="19"/>
                  </a:cubicBezTo>
                  <a:cubicBezTo>
                    <a:pt x="224" y="39"/>
                    <a:pt x="257" y="33"/>
                    <a:pt x="297" y="59"/>
                  </a:cubicBezTo>
                  <a:cubicBezTo>
                    <a:pt x="343" y="105"/>
                    <a:pt x="363" y="138"/>
                    <a:pt x="422" y="164"/>
                  </a:cubicBezTo>
                  <a:cubicBezTo>
                    <a:pt x="468" y="191"/>
                    <a:pt x="501" y="184"/>
                    <a:pt x="534" y="224"/>
                  </a:cubicBezTo>
                  <a:cubicBezTo>
                    <a:pt x="600" y="283"/>
                    <a:pt x="607" y="349"/>
                    <a:pt x="666" y="408"/>
                  </a:cubicBezTo>
                  <a:cubicBezTo>
                    <a:pt x="752" y="494"/>
                    <a:pt x="818" y="514"/>
                    <a:pt x="897" y="600"/>
                  </a:cubicBezTo>
                  <a:lnTo>
                    <a:pt x="897" y="600"/>
                  </a:lnTo>
                  <a:cubicBezTo>
                    <a:pt x="831" y="652"/>
                    <a:pt x="758" y="679"/>
                    <a:pt x="666" y="718"/>
                  </a:cubicBezTo>
                  <a:cubicBezTo>
                    <a:pt x="607" y="745"/>
                    <a:pt x="587" y="791"/>
                    <a:pt x="534" y="844"/>
                  </a:cubicBezTo>
                  <a:cubicBezTo>
                    <a:pt x="508" y="870"/>
                    <a:pt x="488" y="877"/>
                    <a:pt x="462" y="910"/>
                  </a:cubicBezTo>
                  <a:cubicBezTo>
                    <a:pt x="435" y="956"/>
                    <a:pt x="402" y="989"/>
                    <a:pt x="376" y="1022"/>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7" name="Freeform 20">
              <a:extLst>
                <a:ext uri="{FF2B5EF4-FFF2-40B4-BE49-F238E27FC236}">
                  <a16:creationId xmlns:a16="http://schemas.microsoft.com/office/drawing/2014/main" id="{6AA63DA2-74DF-4A65-AC66-12D96C470901}"/>
                </a:ext>
              </a:extLst>
            </p:cNvPr>
            <p:cNvSpPr>
              <a:spLocks noChangeArrowheads="1"/>
            </p:cNvSpPr>
            <p:nvPr/>
          </p:nvSpPr>
          <p:spPr bwMode="auto">
            <a:xfrm>
              <a:off x="9771221" y="6202358"/>
              <a:ext cx="544477" cy="314325"/>
            </a:xfrm>
            <a:custGeom>
              <a:avLst/>
              <a:gdLst>
                <a:gd name="T0" fmla="*/ 7 w 1512"/>
                <a:gd name="T1" fmla="*/ 60 h 872"/>
                <a:gd name="T2" fmla="*/ 7 w 1512"/>
                <a:gd name="T3" fmla="*/ 60 h 872"/>
                <a:gd name="T4" fmla="*/ 0 w 1512"/>
                <a:gd name="T5" fmla="*/ 119 h 872"/>
                <a:gd name="T6" fmla="*/ 93 w 1512"/>
                <a:gd name="T7" fmla="*/ 271 h 872"/>
                <a:gd name="T8" fmla="*/ 93 w 1512"/>
                <a:gd name="T9" fmla="*/ 271 h 872"/>
                <a:gd name="T10" fmla="*/ 132 w 1512"/>
                <a:gd name="T11" fmla="*/ 290 h 872"/>
                <a:gd name="T12" fmla="*/ 245 w 1512"/>
                <a:gd name="T13" fmla="*/ 330 h 872"/>
                <a:gd name="T14" fmla="*/ 370 w 1512"/>
                <a:gd name="T15" fmla="*/ 435 h 872"/>
                <a:gd name="T16" fmla="*/ 482 w 1512"/>
                <a:gd name="T17" fmla="*/ 495 h 872"/>
                <a:gd name="T18" fmla="*/ 614 w 1512"/>
                <a:gd name="T19" fmla="*/ 679 h 872"/>
                <a:gd name="T20" fmla="*/ 845 w 1512"/>
                <a:gd name="T21" fmla="*/ 871 h 872"/>
                <a:gd name="T22" fmla="*/ 845 w 1512"/>
                <a:gd name="T23" fmla="*/ 871 h 872"/>
                <a:gd name="T24" fmla="*/ 911 w 1512"/>
                <a:gd name="T25" fmla="*/ 805 h 872"/>
                <a:gd name="T26" fmla="*/ 1023 w 1512"/>
                <a:gd name="T27" fmla="*/ 706 h 872"/>
                <a:gd name="T28" fmla="*/ 1128 w 1512"/>
                <a:gd name="T29" fmla="*/ 594 h 872"/>
                <a:gd name="T30" fmla="*/ 1234 w 1512"/>
                <a:gd name="T31" fmla="*/ 501 h 872"/>
                <a:gd name="T32" fmla="*/ 1406 w 1512"/>
                <a:gd name="T33" fmla="*/ 297 h 872"/>
                <a:gd name="T34" fmla="*/ 1511 w 1512"/>
                <a:gd name="T35" fmla="*/ 165 h 872"/>
                <a:gd name="T36" fmla="*/ 1511 w 1512"/>
                <a:gd name="T37" fmla="*/ 165 h 872"/>
                <a:gd name="T38" fmla="*/ 1379 w 1512"/>
                <a:gd name="T39" fmla="*/ 125 h 872"/>
                <a:gd name="T40" fmla="*/ 1293 w 1512"/>
                <a:gd name="T41" fmla="*/ 145 h 872"/>
                <a:gd name="T42" fmla="*/ 1181 w 1512"/>
                <a:gd name="T43" fmla="*/ 125 h 872"/>
                <a:gd name="T44" fmla="*/ 1168 w 1512"/>
                <a:gd name="T45" fmla="*/ 112 h 872"/>
                <a:gd name="T46" fmla="*/ 1102 w 1512"/>
                <a:gd name="T47" fmla="*/ 165 h 872"/>
                <a:gd name="T48" fmla="*/ 911 w 1512"/>
                <a:gd name="T49" fmla="*/ 224 h 872"/>
                <a:gd name="T50" fmla="*/ 838 w 1512"/>
                <a:gd name="T51" fmla="*/ 224 h 872"/>
                <a:gd name="T52" fmla="*/ 785 w 1512"/>
                <a:gd name="T53" fmla="*/ 251 h 872"/>
                <a:gd name="T54" fmla="*/ 706 w 1512"/>
                <a:gd name="T55" fmla="*/ 231 h 872"/>
                <a:gd name="T56" fmla="*/ 515 w 1512"/>
                <a:gd name="T57" fmla="*/ 165 h 872"/>
                <a:gd name="T58" fmla="*/ 271 w 1512"/>
                <a:gd name="T59" fmla="*/ 0 h 872"/>
                <a:gd name="T60" fmla="*/ 60 w 1512"/>
                <a:gd name="T61" fmla="*/ 112 h 872"/>
                <a:gd name="T62" fmla="*/ 7 w 1512"/>
                <a:gd name="T63" fmla="*/ 6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2" h="872">
                  <a:moveTo>
                    <a:pt x="7" y="60"/>
                  </a:moveTo>
                  <a:lnTo>
                    <a:pt x="7" y="60"/>
                  </a:lnTo>
                  <a:cubicBezTo>
                    <a:pt x="7" y="79"/>
                    <a:pt x="0" y="99"/>
                    <a:pt x="0" y="119"/>
                  </a:cubicBezTo>
                  <a:cubicBezTo>
                    <a:pt x="0" y="191"/>
                    <a:pt x="34" y="237"/>
                    <a:pt x="93" y="271"/>
                  </a:cubicBezTo>
                  <a:lnTo>
                    <a:pt x="93" y="271"/>
                  </a:lnTo>
                  <a:cubicBezTo>
                    <a:pt x="99" y="277"/>
                    <a:pt x="113" y="284"/>
                    <a:pt x="132" y="290"/>
                  </a:cubicBezTo>
                  <a:cubicBezTo>
                    <a:pt x="172" y="310"/>
                    <a:pt x="205" y="304"/>
                    <a:pt x="245" y="330"/>
                  </a:cubicBezTo>
                  <a:cubicBezTo>
                    <a:pt x="291" y="376"/>
                    <a:pt x="311" y="409"/>
                    <a:pt x="370" y="435"/>
                  </a:cubicBezTo>
                  <a:cubicBezTo>
                    <a:pt x="416" y="462"/>
                    <a:pt x="449" y="455"/>
                    <a:pt x="482" y="495"/>
                  </a:cubicBezTo>
                  <a:cubicBezTo>
                    <a:pt x="548" y="554"/>
                    <a:pt x="555" y="620"/>
                    <a:pt x="614" y="679"/>
                  </a:cubicBezTo>
                  <a:cubicBezTo>
                    <a:pt x="700" y="765"/>
                    <a:pt x="766" y="785"/>
                    <a:pt x="845" y="871"/>
                  </a:cubicBezTo>
                  <a:lnTo>
                    <a:pt x="845" y="871"/>
                  </a:lnTo>
                  <a:cubicBezTo>
                    <a:pt x="871" y="851"/>
                    <a:pt x="891" y="831"/>
                    <a:pt x="911" y="805"/>
                  </a:cubicBezTo>
                  <a:cubicBezTo>
                    <a:pt x="950" y="759"/>
                    <a:pt x="977" y="739"/>
                    <a:pt x="1023" y="706"/>
                  </a:cubicBezTo>
                  <a:cubicBezTo>
                    <a:pt x="1069" y="660"/>
                    <a:pt x="1082" y="633"/>
                    <a:pt x="1128" y="594"/>
                  </a:cubicBezTo>
                  <a:cubicBezTo>
                    <a:pt x="1168" y="554"/>
                    <a:pt x="1194" y="541"/>
                    <a:pt x="1234" y="501"/>
                  </a:cubicBezTo>
                  <a:cubicBezTo>
                    <a:pt x="1300" y="422"/>
                    <a:pt x="1320" y="363"/>
                    <a:pt x="1406" y="297"/>
                  </a:cubicBezTo>
                  <a:cubicBezTo>
                    <a:pt x="1458" y="257"/>
                    <a:pt x="1478" y="218"/>
                    <a:pt x="1511" y="165"/>
                  </a:cubicBezTo>
                  <a:lnTo>
                    <a:pt x="1511" y="165"/>
                  </a:lnTo>
                  <a:cubicBezTo>
                    <a:pt x="1465" y="145"/>
                    <a:pt x="1432" y="125"/>
                    <a:pt x="1379" y="125"/>
                  </a:cubicBezTo>
                  <a:cubicBezTo>
                    <a:pt x="1346" y="125"/>
                    <a:pt x="1326" y="145"/>
                    <a:pt x="1293" y="145"/>
                  </a:cubicBezTo>
                  <a:cubicBezTo>
                    <a:pt x="1247" y="145"/>
                    <a:pt x="1221" y="139"/>
                    <a:pt x="1181" y="125"/>
                  </a:cubicBezTo>
                  <a:cubicBezTo>
                    <a:pt x="1175" y="125"/>
                    <a:pt x="1175" y="112"/>
                    <a:pt x="1168" y="112"/>
                  </a:cubicBezTo>
                  <a:cubicBezTo>
                    <a:pt x="1135" y="112"/>
                    <a:pt x="1128" y="152"/>
                    <a:pt x="1102" y="165"/>
                  </a:cubicBezTo>
                  <a:cubicBezTo>
                    <a:pt x="1036" y="211"/>
                    <a:pt x="990" y="224"/>
                    <a:pt x="911" y="224"/>
                  </a:cubicBezTo>
                  <a:cubicBezTo>
                    <a:pt x="878" y="224"/>
                    <a:pt x="865" y="224"/>
                    <a:pt x="838" y="224"/>
                  </a:cubicBezTo>
                  <a:cubicBezTo>
                    <a:pt x="818" y="224"/>
                    <a:pt x="805" y="251"/>
                    <a:pt x="785" y="251"/>
                  </a:cubicBezTo>
                  <a:cubicBezTo>
                    <a:pt x="753" y="251"/>
                    <a:pt x="733" y="237"/>
                    <a:pt x="706" y="231"/>
                  </a:cubicBezTo>
                  <a:cubicBezTo>
                    <a:pt x="627" y="218"/>
                    <a:pt x="581" y="211"/>
                    <a:pt x="515" y="165"/>
                  </a:cubicBezTo>
                  <a:cubicBezTo>
                    <a:pt x="429" y="92"/>
                    <a:pt x="390" y="0"/>
                    <a:pt x="271" y="0"/>
                  </a:cubicBezTo>
                  <a:cubicBezTo>
                    <a:pt x="179" y="0"/>
                    <a:pt x="152" y="112"/>
                    <a:pt x="60" y="112"/>
                  </a:cubicBezTo>
                  <a:cubicBezTo>
                    <a:pt x="27" y="112"/>
                    <a:pt x="14" y="86"/>
                    <a:pt x="7" y="6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8" name="Freeform 21">
              <a:extLst>
                <a:ext uri="{FF2B5EF4-FFF2-40B4-BE49-F238E27FC236}">
                  <a16:creationId xmlns:a16="http://schemas.microsoft.com/office/drawing/2014/main" id="{D5B81630-1940-4E88-A304-53AC6EB0EE36}"/>
                </a:ext>
              </a:extLst>
            </p:cNvPr>
            <p:cNvSpPr>
              <a:spLocks noChangeArrowheads="1"/>
            </p:cNvSpPr>
            <p:nvPr/>
          </p:nvSpPr>
          <p:spPr bwMode="auto">
            <a:xfrm>
              <a:off x="9248967" y="5851520"/>
              <a:ext cx="1142926" cy="441325"/>
            </a:xfrm>
            <a:custGeom>
              <a:avLst/>
              <a:gdLst>
                <a:gd name="T0" fmla="*/ 1458 w 3174"/>
                <a:gd name="T1" fmla="*/ 1036 h 1228"/>
                <a:gd name="T2" fmla="*/ 983 w 3174"/>
                <a:gd name="T3" fmla="*/ 745 h 1228"/>
                <a:gd name="T4" fmla="*/ 733 w 3174"/>
                <a:gd name="T5" fmla="*/ 805 h 1228"/>
                <a:gd name="T6" fmla="*/ 515 w 3174"/>
                <a:gd name="T7" fmla="*/ 976 h 1228"/>
                <a:gd name="T8" fmla="*/ 403 w 3174"/>
                <a:gd name="T9" fmla="*/ 950 h 1228"/>
                <a:gd name="T10" fmla="*/ 251 w 3174"/>
                <a:gd name="T11" fmla="*/ 1075 h 1228"/>
                <a:gd name="T12" fmla="*/ 152 w 3174"/>
                <a:gd name="T13" fmla="*/ 910 h 1228"/>
                <a:gd name="T14" fmla="*/ 132 w 3174"/>
                <a:gd name="T15" fmla="*/ 758 h 1228"/>
                <a:gd name="T16" fmla="*/ 0 w 3174"/>
                <a:gd name="T17" fmla="*/ 666 h 1228"/>
                <a:gd name="T18" fmla="*/ 264 w 3174"/>
                <a:gd name="T19" fmla="*/ 455 h 1228"/>
                <a:gd name="T20" fmla="*/ 350 w 3174"/>
                <a:gd name="T21" fmla="*/ 336 h 1228"/>
                <a:gd name="T22" fmla="*/ 330 w 3174"/>
                <a:gd name="T23" fmla="*/ 244 h 1228"/>
                <a:gd name="T24" fmla="*/ 304 w 3174"/>
                <a:gd name="T25" fmla="*/ 46 h 1228"/>
                <a:gd name="T26" fmla="*/ 442 w 3174"/>
                <a:gd name="T27" fmla="*/ 33 h 1228"/>
                <a:gd name="T28" fmla="*/ 752 w 3174"/>
                <a:gd name="T29" fmla="*/ 7 h 1228"/>
                <a:gd name="T30" fmla="*/ 924 w 3174"/>
                <a:gd name="T31" fmla="*/ 59 h 1228"/>
                <a:gd name="T32" fmla="*/ 1069 w 3174"/>
                <a:gd name="T33" fmla="*/ 251 h 1228"/>
                <a:gd name="T34" fmla="*/ 1188 w 3174"/>
                <a:gd name="T35" fmla="*/ 284 h 1228"/>
                <a:gd name="T36" fmla="*/ 1359 w 3174"/>
                <a:gd name="T37" fmla="*/ 198 h 1228"/>
                <a:gd name="T38" fmla="*/ 1583 w 3174"/>
                <a:gd name="T39" fmla="*/ 336 h 1228"/>
                <a:gd name="T40" fmla="*/ 1775 w 3174"/>
                <a:gd name="T41" fmla="*/ 237 h 1228"/>
                <a:gd name="T42" fmla="*/ 2006 w 3174"/>
                <a:gd name="T43" fmla="*/ 191 h 1228"/>
                <a:gd name="T44" fmla="*/ 2052 w 3174"/>
                <a:gd name="T45" fmla="*/ 455 h 1228"/>
                <a:gd name="T46" fmla="*/ 2164 w 3174"/>
                <a:gd name="T47" fmla="*/ 706 h 1228"/>
                <a:gd name="T48" fmla="*/ 2316 w 3174"/>
                <a:gd name="T49" fmla="*/ 554 h 1228"/>
                <a:gd name="T50" fmla="*/ 2612 w 3174"/>
                <a:gd name="T51" fmla="*/ 448 h 1228"/>
                <a:gd name="T52" fmla="*/ 2837 w 3174"/>
                <a:gd name="T53" fmla="*/ 402 h 1228"/>
                <a:gd name="T54" fmla="*/ 3166 w 3174"/>
                <a:gd name="T55" fmla="*/ 389 h 1228"/>
                <a:gd name="T56" fmla="*/ 3166 w 3174"/>
                <a:gd name="T57" fmla="*/ 462 h 1228"/>
                <a:gd name="T58" fmla="*/ 3160 w 3174"/>
                <a:gd name="T59" fmla="*/ 712 h 1228"/>
                <a:gd name="T60" fmla="*/ 3054 w 3174"/>
                <a:gd name="T61" fmla="*/ 1016 h 1228"/>
                <a:gd name="T62" fmla="*/ 2962 w 3174"/>
                <a:gd name="T63" fmla="*/ 1141 h 1228"/>
                <a:gd name="T64" fmla="*/ 2830 w 3174"/>
                <a:gd name="T65" fmla="*/ 1101 h 1228"/>
                <a:gd name="T66" fmla="*/ 2632 w 3174"/>
                <a:gd name="T67" fmla="*/ 1101 h 1228"/>
                <a:gd name="T68" fmla="*/ 2553 w 3174"/>
                <a:gd name="T69" fmla="*/ 1141 h 1228"/>
                <a:gd name="T70" fmla="*/ 2289 w 3174"/>
                <a:gd name="T71" fmla="*/ 1200 h 1228"/>
                <a:gd name="T72" fmla="*/ 2157 w 3174"/>
                <a:gd name="T73" fmla="*/ 1207 h 1228"/>
                <a:gd name="T74" fmla="*/ 1722 w 3174"/>
                <a:gd name="T75" fmla="*/ 976 h 1228"/>
                <a:gd name="T76" fmla="*/ 1458 w 3174"/>
                <a:gd name="T77" fmla="*/ 1036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4" h="1228">
                  <a:moveTo>
                    <a:pt x="1458" y="1036"/>
                  </a:moveTo>
                  <a:lnTo>
                    <a:pt x="1458" y="1036"/>
                  </a:lnTo>
                  <a:cubicBezTo>
                    <a:pt x="1175" y="805"/>
                    <a:pt x="1175" y="805"/>
                    <a:pt x="1175" y="805"/>
                  </a:cubicBezTo>
                  <a:cubicBezTo>
                    <a:pt x="1095" y="785"/>
                    <a:pt x="1049" y="785"/>
                    <a:pt x="983" y="745"/>
                  </a:cubicBezTo>
                  <a:cubicBezTo>
                    <a:pt x="950" y="726"/>
                    <a:pt x="931" y="712"/>
                    <a:pt x="891" y="712"/>
                  </a:cubicBezTo>
                  <a:cubicBezTo>
                    <a:pt x="818" y="712"/>
                    <a:pt x="785" y="758"/>
                    <a:pt x="733" y="805"/>
                  </a:cubicBezTo>
                  <a:cubicBezTo>
                    <a:pt x="693" y="851"/>
                    <a:pt x="660" y="871"/>
                    <a:pt x="614" y="910"/>
                  </a:cubicBezTo>
                  <a:cubicBezTo>
                    <a:pt x="581" y="943"/>
                    <a:pt x="561" y="976"/>
                    <a:pt x="515" y="976"/>
                  </a:cubicBezTo>
                  <a:cubicBezTo>
                    <a:pt x="475" y="976"/>
                    <a:pt x="449" y="963"/>
                    <a:pt x="423" y="937"/>
                  </a:cubicBezTo>
                  <a:cubicBezTo>
                    <a:pt x="416" y="943"/>
                    <a:pt x="409" y="950"/>
                    <a:pt x="403" y="950"/>
                  </a:cubicBezTo>
                  <a:cubicBezTo>
                    <a:pt x="403" y="1016"/>
                    <a:pt x="390" y="1095"/>
                    <a:pt x="324" y="1095"/>
                  </a:cubicBezTo>
                  <a:cubicBezTo>
                    <a:pt x="297" y="1095"/>
                    <a:pt x="277" y="1088"/>
                    <a:pt x="251" y="1075"/>
                  </a:cubicBezTo>
                  <a:cubicBezTo>
                    <a:pt x="245" y="1062"/>
                    <a:pt x="225" y="1042"/>
                    <a:pt x="218" y="1022"/>
                  </a:cubicBezTo>
                  <a:cubicBezTo>
                    <a:pt x="205" y="983"/>
                    <a:pt x="192" y="937"/>
                    <a:pt x="152" y="910"/>
                  </a:cubicBezTo>
                  <a:cubicBezTo>
                    <a:pt x="159" y="897"/>
                    <a:pt x="172" y="890"/>
                    <a:pt x="172" y="871"/>
                  </a:cubicBezTo>
                  <a:cubicBezTo>
                    <a:pt x="172" y="824"/>
                    <a:pt x="165" y="785"/>
                    <a:pt x="132" y="758"/>
                  </a:cubicBezTo>
                  <a:cubicBezTo>
                    <a:pt x="86" y="719"/>
                    <a:pt x="47" y="712"/>
                    <a:pt x="0" y="666"/>
                  </a:cubicBezTo>
                  <a:lnTo>
                    <a:pt x="0" y="666"/>
                  </a:lnTo>
                  <a:cubicBezTo>
                    <a:pt x="33" y="613"/>
                    <a:pt x="80" y="613"/>
                    <a:pt x="139" y="580"/>
                  </a:cubicBezTo>
                  <a:cubicBezTo>
                    <a:pt x="198" y="554"/>
                    <a:pt x="218" y="501"/>
                    <a:pt x="264" y="455"/>
                  </a:cubicBezTo>
                  <a:cubicBezTo>
                    <a:pt x="284" y="429"/>
                    <a:pt x="297" y="415"/>
                    <a:pt x="317" y="389"/>
                  </a:cubicBezTo>
                  <a:cubicBezTo>
                    <a:pt x="330" y="369"/>
                    <a:pt x="350" y="363"/>
                    <a:pt x="350" y="336"/>
                  </a:cubicBezTo>
                  <a:cubicBezTo>
                    <a:pt x="350" y="310"/>
                    <a:pt x="350" y="297"/>
                    <a:pt x="350" y="270"/>
                  </a:cubicBezTo>
                  <a:cubicBezTo>
                    <a:pt x="350" y="257"/>
                    <a:pt x="337" y="251"/>
                    <a:pt x="330" y="244"/>
                  </a:cubicBezTo>
                  <a:cubicBezTo>
                    <a:pt x="317" y="198"/>
                    <a:pt x="304" y="171"/>
                    <a:pt x="304" y="125"/>
                  </a:cubicBezTo>
                  <a:cubicBezTo>
                    <a:pt x="304" y="92"/>
                    <a:pt x="304" y="72"/>
                    <a:pt x="304" y="46"/>
                  </a:cubicBezTo>
                  <a:cubicBezTo>
                    <a:pt x="357" y="46"/>
                    <a:pt x="390" y="46"/>
                    <a:pt x="442" y="33"/>
                  </a:cubicBezTo>
                  <a:lnTo>
                    <a:pt x="442" y="33"/>
                  </a:lnTo>
                  <a:cubicBezTo>
                    <a:pt x="686" y="7"/>
                    <a:pt x="686" y="7"/>
                    <a:pt x="686" y="7"/>
                  </a:cubicBezTo>
                  <a:cubicBezTo>
                    <a:pt x="713" y="7"/>
                    <a:pt x="726" y="7"/>
                    <a:pt x="752" y="7"/>
                  </a:cubicBezTo>
                  <a:cubicBezTo>
                    <a:pt x="765" y="7"/>
                    <a:pt x="772" y="0"/>
                    <a:pt x="785" y="0"/>
                  </a:cubicBezTo>
                  <a:cubicBezTo>
                    <a:pt x="845" y="0"/>
                    <a:pt x="871" y="26"/>
                    <a:pt x="924" y="59"/>
                  </a:cubicBezTo>
                  <a:cubicBezTo>
                    <a:pt x="963" y="79"/>
                    <a:pt x="990" y="99"/>
                    <a:pt x="1010" y="139"/>
                  </a:cubicBezTo>
                  <a:cubicBezTo>
                    <a:pt x="1036" y="178"/>
                    <a:pt x="1049" y="204"/>
                    <a:pt x="1069" y="251"/>
                  </a:cubicBezTo>
                  <a:cubicBezTo>
                    <a:pt x="1082" y="284"/>
                    <a:pt x="1095" y="330"/>
                    <a:pt x="1135" y="330"/>
                  </a:cubicBezTo>
                  <a:cubicBezTo>
                    <a:pt x="1161" y="330"/>
                    <a:pt x="1168" y="303"/>
                    <a:pt x="1188" y="284"/>
                  </a:cubicBezTo>
                  <a:cubicBezTo>
                    <a:pt x="1240" y="231"/>
                    <a:pt x="1287" y="211"/>
                    <a:pt x="1359" y="198"/>
                  </a:cubicBezTo>
                  <a:lnTo>
                    <a:pt x="1359" y="198"/>
                  </a:lnTo>
                  <a:cubicBezTo>
                    <a:pt x="1412" y="237"/>
                    <a:pt x="1465" y="244"/>
                    <a:pt x="1524" y="284"/>
                  </a:cubicBezTo>
                  <a:cubicBezTo>
                    <a:pt x="1544" y="303"/>
                    <a:pt x="1550" y="336"/>
                    <a:pt x="1583" y="336"/>
                  </a:cubicBezTo>
                  <a:cubicBezTo>
                    <a:pt x="1617" y="336"/>
                    <a:pt x="1630" y="303"/>
                    <a:pt x="1663" y="284"/>
                  </a:cubicBezTo>
                  <a:cubicBezTo>
                    <a:pt x="1702" y="257"/>
                    <a:pt x="1729" y="251"/>
                    <a:pt x="1775" y="237"/>
                  </a:cubicBezTo>
                  <a:cubicBezTo>
                    <a:pt x="1834" y="224"/>
                    <a:pt x="1861" y="191"/>
                    <a:pt x="1920" y="191"/>
                  </a:cubicBezTo>
                  <a:cubicBezTo>
                    <a:pt x="1953" y="191"/>
                    <a:pt x="1973" y="191"/>
                    <a:pt x="2006" y="191"/>
                  </a:cubicBezTo>
                  <a:cubicBezTo>
                    <a:pt x="2058" y="191"/>
                    <a:pt x="2124" y="211"/>
                    <a:pt x="2124" y="264"/>
                  </a:cubicBezTo>
                  <a:cubicBezTo>
                    <a:pt x="2124" y="343"/>
                    <a:pt x="2091" y="383"/>
                    <a:pt x="2052" y="455"/>
                  </a:cubicBezTo>
                  <a:cubicBezTo>
                    <a:pt x="2032" y="495"/>
                    <a:pt x="2006" y="508"/>
                    <a:pt x="2006" y="554"/>
                  </a:cubicBezTo>
                  <a:cubicBezTo>
                    <a:pt x="2006" y="633"/>
                    <a:pt x="2078" y="706"/>
                    <a:pt x="2164" y="706"/>
                  </a:cubicBezTo>
                  <a:cubicBezTo>
                    <a:pt x="2210" y="706"/>
                    <a:pt x="2223" y="666"/>
                    <a:pt x="2256" y="633"/>
                  </a:cubicBezTo>
                  <a:cubicBezTo>
                    <a:pt x="2276" y="600"/>
                    <a:pt x="2296" y="587"/>
                    <a:pt x="2316" y="554"/>
                  </a:cubicBezTo>
                  <a:cubicBezTo>
                    <a:pt x="2329" y="528"/>
                    <a:pt x="2335" y="501"/>
                    <a:pt x="2362" y="495"/>
                  </a:cubicBezTo>
                  <a:cubicBezTo>
                    <a:pt x="2461" y="468"/>
                    <a:pt x="2514" y="448"/>
                    <a:pt x="2612" y="448"/>
                  </a:cubicBezTo>
                  <a:cubicBezTo>
                    <a:pt x="2652" y="448"/>
                    <a:pt x="2678" y="482"/>
                    <a:pt x="2718" y="482"/>
                  </a:cubicBezTo>
                  <a:cubicBezTo>
                    <a:pt x="2771" y="482"/>
                    <a:pt x="2790" y="429"/>
                    <a:pt x="2837" y="402"/>
                  </a:cubicBezTo>
                  <a:cubicBezTo>
                    <a:pt x="2896" y="369"/>
                    <a:pt x="2942" y="350"/>
                    <a:pt x="3015" y="343"/>
                  </a:cubicBezTo>
                  <a:cubicBezTo>
                    <a:pt x="3166" y="389"/>
                    <a:pt x="3166" y="389"/>
                    <a:pt x="3166" y="389"/>
                  </a:cubicBezTo>
                  <a:lnTo>
                    <a:pt x="3166" y="389"/>
                  </a:lnTo>
                  <a:cubicBezTo>
                    <a:pt x="3166" y="415"/>
                    <a:pt x="3173" y="435"/>
                    <a:pt x="3166" y="462"/>
                  </a:cubicBezTo>
                  <a:cubicBezTo>
                    <a:pt x="3147" y="488"/>
                    <a:pt x="3114" y="501"/>
                    <a:pt x="3114" y="541"/>
                  </a:cubicBezTo>
                  <a:cubicBezTo>
                    <a:pt x="3114" y="607"/>
                    <a:pt x="3160" y="646"/>
                    <a:pt x="3160" y="712"/>
                  </a:cubicBezTo>
                  <a:cubicBezTo>
                    <a:pt x="3160" y="791"/>
                    <a:pt x="3127" y="831"/>
                    <a:pt x="3101" y="897"/>
                  </a:cubicBezTo>
                  <a:cubicBezTo>
                    <a:pt x="3081" y="943"/>
                    <a:pt x="3081" y="976"/>
                    <a:pt x="3054" y="1016"/>
                  </a:cubicBezTo>
                  <a:cubicBezTo>
                    <a:pt x="3034" y="1042"/>
                    <a:pt x="3008" y="1055"/>
                    <a:pt x="2988" y="1088"/>
                  </a:cubicBezTo>
                  <a:cubicBezTo>
                    <a:pt x="2975" y="1108"/>
                    <a:pt x="2969" y="1128"/>
                    <a:pt x="2962" y="1141"/>
                  </a:cubicBezTo>
                  <a:lnTo>
                    <a:pt x="2962" y="1141"/>
                  </a:lnTo>
                  <a:cubicBezTo>
                    <a:pt x="2916" y="1121"/>
                    <a:pt x="2883" y="1101"/>
                    <a:pt x="2830" y="1101"/>
                  </a:cubicBezTo>
                  <a:cubicBezTo>
                    <a:pt x="2797" y="1101"/>
                    <a:pt x="2777" y="1121"/>
                    <a:pt x="2744" y="1121"/>
                  </a:cubicBezTo>
                  <a:cubicBezTo>
                    <a:pt x="2698" y="1121"/>
                    <a:pt x="2672" y="1115"/>
                    <a:pt x="2632" y="1101"/>
                  </a:cubicBezTo>
                  <a:cubicBezTo>
                    <a:pt x="2626" y="1101"/>
                    <a:pt x="2626" y="1088"/>
                    <a:pt x="2619" y="1088"/>
                  </a:cubicBezTo>
                  <a:cubicBezTo>
                    <a:pt x="2586" y="1088"/>
                    <a:pt x="2579" y="1128"/>
                    <a:pt x="2553" y="1141"/>
                  </a:cubicBezTo>
                  <a:cubicBezTo>
                    <a:pt x="2487" y="1187"/>
                    <a:pt x="2441" y="1200"/>
                    <a:pt x="2362" y="1200"/>
                  </a:cubicBezTo>
                  <a:cubicBezTo>
                    <a:pt x="2329" y="1200"/>
                    <a:pt x="2316" y="1200"/>
                    <a:pt x="2289" y="1200"/>
                  </a:cubicBezTo>
                  <a:cubicBezTo>
                    <a:pt x="2269" y="1200"/>
                    <a:pt x="2256" y="1227"/>
                    <a:pt x="2236" y="1227"/>
                  </a:cubicBezTo>
                  <a:cubicBezTo>
                    <a:pt x="2204" y="1227"/>
                    <a:pt x="2184" y="1213"/>
                    <a:pt x="2157" y="1207"/>
                  </a:cubicBezTo>
                  <a:cubicBezTo>
                    <a:pt x="2078" y="1194"/>
                    <a:pt x="2032" y="1187"/>
                    <a:pt x="1966" y="1141"/>
                  </a:cubicBezTo>
                  <a:cubicBezTo>
                    <a:pt x="1880" y="1068"/>
                    <a:pt x="1841" y="976"/>
                    <a:pt x="1722" y="976"/>
                  </a:cubicBezTo>
                  <a:cubicBezTo>
                    <a:pt x="1630" y="976"/>
                    <a:pt x="1603" y="1088"/>
                    <a:pt x="1511" y="1088"/>
                  </a:cubicBezTo>
                  <a:cubicBezTo>
                    <a:pt x="1478" y="1088"/>
                    <a:pt x="1465" y="1062"/>
                    <a:pt x="1458" y="1036"/>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19" name="Freeform 22">
              <a:extLst>
                <a:ext uri="{FF2B5EF4-FFF2-40B4-BE49-F238E27FC236}">
                  <a16:creationId xmlns:a16="http://schemas.microsoft.com/office/drawing/2014/main" id="{0222D397-F645-4064-87B2-F7F48E917883}"/>
                </a:ext>
              </a:extLst>
            </p:cNvPr>
            <p:cNvSpPr>
              <a:spLocks noChangeArrowheads="1"/>
            </p:cNvSpPr>
            <p:nvPr/>
          </p:nvSpPr>
          <p:spPr bwMode="auto">
            <a:xfrm>
              <a:off x="9737885" y="5694357"/>
              <a:ext cx="660357" cy="411162"/>
            </a:xfrm>
            <a:custGeom>
              <a:avLst/>
              <a:gdLst>
                <a:gd name="T0" fmla="*/ 1807 w 1835"/>
                <a:gd name="T1" fmla="*/ 824 h 1142"/>
                <a:gd name="T2" fmla="*/ 1807 w 1835"/>
                <a:gd name="T3" fmla="*/ 824 h 1142"/>
                <a:gd name="T4" fmla="*/ 1656 w 1835"/>
                <a:gd name="T5" fmla="*/ 778 h 1142"/>
                <a:gd name="T6" fmla="*/ 1478 w 1835"/>
                <a:gd name="T7" fmla="*/ 837 h 1142"/>
                <a:gd name="T8" fmla="*/ 1359 w 1835"/>
                <a:gd name="T9" fmla="*/ 917 h 1142"/>
                <a:gd name="T10" fmla="*/ 1253 w 1835"/>
                <a:gd name="T11" fmla="*/ 883 h 1142"/>
                <a:gd name="T12" fmla="*/ 1003 w 1835"/>
                <a:gd name="T13" fmla="*/ 930 h 1142"/>
                <a:gd name="T14" fmla="*/ 957 w 1835"/>
                <a:gd name="T15" fmla="*/ 989 h 1142"/>
                <a:gd name="T16" fmla="*/ 897 w 1835"/>
                <a:gd name="T17" fmla="*/ 1068 h 1142"/>
                <a:gd name="T18" fmla="*/ 805 w 1835"/>
                <a:gd name="T19" fmla="*/ 1141 h 1142"/>
                <a:gd name="T20" fmla="*/ 647 w 1835"/>
                <a:gd name="T21" fmla="*/ 989 h 1142"/>
                <a:gd name="T22" fmla="*/ 693 w 1835"/>
                <a:gd name="T23" fmla="*/ 890 h 1142"/>
                <a:gd name="T24" fmla="*/ 765 w 1835"/>
                <a:gd name="T25" fmla="*/ 699 h 1142"/>
                <a:gd name="T26" fmla="*/ 647 w 1835"/>
                <a:gd name="T27" fmla="*/ 626 h 1142"/>
                <a:gd name="T28" fmla="*/ 561 w 1835"/>
                <a:gd name="T29" fmla="*/ 626 h 1142"/>
                <a:gd name="T30" fmla="*/ 416 w 1835"/>
                <a:gd name="T31" fmla="*/ 672 h 1142"/>
                <a:gd name="T32" fmla="*/ 304 w 1835"/>
                <a:gd name="T33" fmla="*/ 719 h 1142"/>
                <a:gd name="T34" fmla="*/ 224 w 1835"/>
                <a:gd name="T35" fmla="*/ 771 h 1142"/>
                <a:gd name="T36" fmla="*/ 165 w 1835"/>
                <a:gd name="T37" fmla="*/ 719 h 1142"/>
                <a:gd name="T38" fmla="*/ 0 w 1835"/>
                <a:gd name="T39" fmla="*/ 633 h 1142"/>
                <a:gd name="T40" fmla="*/ 0 w 1835"/>
                <a:gd name="T41" fmla="*/ 633 h 1142"/>
                <a:gd name="T42" fmla="*/ 27 w 1835"/>
                <a:gd name="T43" fmla="*/ 587 h 1142"/>
                <a:gd name="T44" fmla="*/ 73 w 1835"/>
                <a:gd name="T45" fmla="*/ 507 h 1142"/>
                <a:gd name="T46" fmla="*/ 0 w 1835"/>
                <a:gd name="T47" fmla="*/ 310 h 1142"/>
                <a:gd name="T48" fmla="*/ 53 w 1835"/>
                <a:gd name="T49" fmla="*/ 184 h 1142"/>
                <a:gd name="T50" fmla="*/ 53 w 1835"/>
                <a:gd name="T51" fmla="*/ 118 h 1142"/>
                <a:gd name="T52" fmla="*/ 66 w 1835"/>
                <a:gd name="T53" fmla="*/ 59 h 1142"/>
                <a:gd name="T54" fmla="*/ 66 w 1835"/>
                <a:gd name="T55" fmla="*/ 59 h 1142"/>
                <a:gd name="T56" fmla="*/ 178 w 1835"/>
                <a:gd name="T57" fmla="*/ 99 h 1142"/>
                <a:gd name="T58" fmla="*/ 290 w 1835"/>
                <a:gd name="T59" fmla="*/ 79 h 1142"/>
                <a:gd name="T60" fmla="*/ 403 w 1835"/>
                <a:gd name="T61" fmla="*/ 85 h 1142"/>
                <a:gd name="T62" fmla="*/ 594 w 1835"/>
                <a:gd name="T63" fmla="*/ 33 h 1142"/>
                <a:gd name="T64" fmla="*/ 732 w 1835"/>
                <a:gd name="T65" fmla="*/ 0 h 1142"/>
                <a:gd name="T66" fmla="*/ 673 w 1835"/>
                <a:gd name="T67" fmla="*/ 145 h 1142"/>
                <a:gd name="T68" fmla="*/ 640 w 1835"/>
                <a:gd name="T69" fmla="*/ 250 h 1142"/>
                <a:gd name="T70" fmla="*/ 713 w 1835"/>
                <a:gd name="T71" fmla="*/ 310 h 1142"/>
                <a:gd name="T72" fmla="*/ 805 w 1835"/>
                <a:gd name="T73" fmla="*/ 356 h 1142"/>
                <a:gd name="T74" fmla="*/ 884 w 1835"/>
                <a:gd name="T75" fmla="*/ 316 h 1142"/>
                <a:gd name="T76" fmla="*/ 910 w 1835"/>
                <a:gd name="T77" fmla="*/ 343 h 1142"/>
                <a:gd name="T78" fmla="*/ 963 w 1835"/>
                <a:gd name="T79" fmla="*/ 376 h 1142"/>
                <a:gd name="T80" fmla="*/ 1016 w 1835"/>
                <a:gd name="T81" fmla="*/ 422 h 1142"/>
                <a:gd name="T82" fmla="*/ 1069 w 1835"/>
                <a:gd name="T83" fmla="*/ 369 h 1142"/>
                <a:gd name="T84" fmla="*/ 1049 w 1835"/>
                <a:gd name="T85" fmla="*/ 290 h 1142"/>
                <a:gd name="T86" fmla="*/ 1095 w 1835"/>
                <a:gd name="T87" fmla="*/ 270 h 1142"/>
                <a:gd name="T88" fmla="*/ 1128 w 1835"/>
                <a:gd name="T89" fmla="*/ 197 h 1142"/>
                <a:gd name="T90" fmla="*/ 1161 w 1835"/>
                <a:gd name="T91" fmla="*/ 125 h 1142"/>
                <a:gd name="T92" fmla="*/ 1234 w 1835"/>
                <a:gd name="T93" fmla="*/ 184 h 1142"/>
                <a:gd name="T94" fmla="*/ 1412 w 1835"/>
                <a:gd name="T95" fmla="*/ 257 h 1142"/>
                <a:gd name="T96" fmla="*/ 1484 w 1835"/>
                <a:gd name="T97" fmla="*/ 257 h 1142"/>
                <a:gd name="T98" fmla="*/ 1570 w 1835"/>
                <a:gd name="T99" fmla="*/ 250 h 1142"/>
                <a:gd name="T100" fmla="*/ 1643 w 1835"/>
                <a:gd name="T101" fmla="*/ 270 h 1142"/>
                <a:gd name="T102" fmla="*/ 1794 w 1835"/>
                <a:gd name="T103" fmla="*/ 290 h 1142"/>
                <a:gd name="T104" fmla="*/ 1794 w 1835"/>
                <a:gd name="T105" fmla="*/ 290 h 1142"/>
                <a:gd name="T106" fmla="*/ 1801 w 1835"/>
                <a:gd name="T107" fmla="*/ 323 h 1142"/>
                <a:gd name="T108" fmla="*/ 1801 w 1835"/>
                <a:gd name="T109" fmla="*/ 382 h 1142"/>
                <a:gd name="T110" fmla="*/ 1821 w 1835"/>
                <a:gd name="T111" fmla="*/ 567 h 1142"/>
                <a:gd name="T112" fmla="*/ 1821 w 1835"/>
                <a:gd name="T113" fmla="*/ 620 h 1142"/>
                <a:gd name="T114" fmla="*/ 1834 w 1835"/>
                <a:gd name="T115" fmla="*/ 666 h 1142"/>
                <a:gd name="T116" fmla="*/ 1807 w 1835"/>
                <a:gd name="T117" fmla="*/ 804 h 1142"/>
                <a:gd name="T118" fmla="*/ 1807 w 1835"/>
                <a:gd name="T119" fmla="*/ 824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5" h="1142">
                  <a:moveTo>
                    <a:pt x="1807" y="824"/>
                  </a:moveTo>
                  <a:lnTo>
                    <a:pt x="1807" y="824"/>
                  </a:lnTo>
                  <a:cubicBezTo>
                    <a:pt x="1656" y="778"/>
                    <a:pt x="1656" y="778"/>
                    <a:pt x="1656" y="778"/>
                  </a:cubicBezTo>
                  <a:cubicBezTo>
                    <a:pt x="1583" y="785"/>
                    <a:pt x="1537" y="804"/>
                    <a:pt x="1478" y="837"/>
                  </a:cubicBezTo>
                  <a:cubicBezTo>
                    <a:pt x="1431" y="864"/>
                    <a:pt x="1412" y="917"/>
                    <a:pt x="1359" y="917"/>
                  </a:cubicBezTo>
                  <a:cubicBezTo>
                    <a:pt x="1319" y="917"/>
                    <a:pt x="1293" y="883"/>
                    <a:pt x="1253" y="883"/>
                  </a:cubicBezTo>
                  <a:cubicBezTo>
                    <a:pt x="1155" y="883"/>
                    <a:pt x="1102" y="903"/>
                    <a:pt x="1003" y="930"/>
                  </a:cubicBezTo>
                  <a:cubicBezTo>
                    <a:pt x="976" y="936"/>
                    <a:pt x="970" y="963"/>
                    <a:pt x="957" y="989"/>
                  </a:cubicBezTo>
                  <a:cubicBezTo>
                    <a:pt x="937" y="1022"/>
                    <a:pt x="917" y="1035"/>
                    <a:pt x="897" y="1068"/>
                  </a:cubicBezTo>
                  <a:cubicBezTo>
                    <a:pt x="864" y="1101"/>
                    <a:pt x="851" y="1141"/>
                    <a:pt x="805" y="1141"/>
                  </a:cubicBezTo>
                  <a:cubicBezTo>
                    <a:pt x="719" y="1141"/>
                    <a:pt x="647" y="1068"/>
                    <a:pt x="647" y="989"/>
                  </a:cubicBezTo>
                  <a:cubicBezTo>
                    <a:pt x="647" y="943"/>
                    <a:pt x="673" y="930"/>
                    <a:pt x="693" y="890"/>
                  </a:cubicBezTo>
                  <a:cubicBezTo>
                    <a:pt x="732" y="818"/>
                    <a:pt x="765" y="778"/>
                    <a:pt x="765" y="699"/>
                  </a:cubicBezTo>
                  <a:cubicBezTo>
                    <a:pt x="765" y="646"/>
                    <a:pt x="699" y="626"/>
                    <a:pt x="647" y="626"/>
                  </a:cubicBezTo>
                  <a:cubicBezTo>
                    <a:pt x="614" y="626"/>
                    <a:pt x="594" y="626"/>
                    <a:pt x="561" y="626"/>
                  </a:cubicBezTo>
                  <a:cubicBezTo>
                    <a:pt x="502" y="626"/>
                    <a:pt x="475" y="659"/>
                    <a:pt x="416" y="672"/>
                  </a:cubicBezTo>
                  <a:cubicBezTo>
                    <a:pt x="370" y="686"/>
                    <a:pt x="343" y="692"/>
                    <a:pt x="304" y="719"/>
                  </a:cubicBezTo>
                  <a:cubicBezTo>
                    <a:pt x="271" y="738"/>
                    <a:pt x="258" y="771"/>
                    <a:pt x="224" y="771"/>
                  </a:cubicBezTo>
                  <a:cubicBezTo>
                    <a:pt x="191" y="771"/>
                    <a:pt x="185" y="738"/>
                    <a:pt x="165" y="719"/>
                  </a:cubicBezTo>
                  <a:cubicBezTo>
                    <a:pt x="106" y="679"/>
                    <a:pt x="53" y="672"/>
                    <a:pt x="0" y="633"/>
                  </a:cubicBezTo>
                  <a:lnTo>
                    <a:pt x="0" y="633"/>
                  </a:lnTo>
                  <a:cubicBezTo>
                    <a:pt x="20" y="620"/>
                    <a:pt x="20" y="606"/>
                    <a:pt x="27" y="587"/>
                  </a:cubicBezTo>
                  <a:cubicBezTo>
                    <a:pt x="40" y="554"/>
                    <a:pt x="73" y="540"/>
                    <a:pt x="73" y="507"/>
                  </a:cubicBezTo>
                  <a:cubicBezTo>
                    <a:pt x="73" y="422"/>
                    <a:pt x="0" y="389"/>
                    <a:pt x="0" y="310"/>
                  </a:cubicBezTo>
                  <a:cubicBezTo>
                    <a:pt x="0" y="257"/>
                    <a:pt x="53" y="237"/>
                    <a:pt x="53" y="184"/>
                  </a:cubicBezTo>
                  <a:cubicBezTo>
                    <a:pt x="53" y="158"/>
                    <a:pt x="53" y="138"/>
                    <a:pt x="53" y="118"/>
                  </a:cubicBezTo>
                  <a:cubicBezTo>
                    <a:pt x="53" y="92"/>
                    <a:pt x="60" y="85"/>
                    <a:pt x="66" y="59"/>
                  </a:cubicBezTo>
                  <a:lnTo>
                    <a:pt x="66" y="59"/>
                  </a:lnTo>
                  <a:cubicBezTo>
                    <a:pt x="106" y="72"/>
                    <a:pt x="132" y="99"/>
                    <a:pt x="178" y="99"/>
                  </a:cubicBezTo>
                  <a:cubicBezTo>
                    <a:pt x="218" y="99"/>
                    <a:pt x="244" y="79"/>
                    <a:pt x="290" y="79"/>
                  </a:cubicBezTo>
                  <a:cubicBezTo>
                    <a:pt x="337" y="79"/>
                    <a:pt x="363" y="85"/>
                    <a:pt x="403" y="85"/>
                  </a:cubicBezTo>
                  <a:cubicBezTo>
                    <a:pt x="482" y="85"/>
                    <a:pt x="521" y="52"/>
                    <a:pt x="594" y="33"/>
                  </a:cubicBezTo>
                  <a:cubicBezTo>
                    <a:pt x="647" y="20"/>
                    <a:pt x="686" y="26"/>
                    <a:pt x="732" y="0"/>
                  </a:cubicBezTo>
                  <a:cubicBezTo>
                    <a:pt x="699" y="52"/>
                    <a:pt x="693" y="85"/>
                    <a:pt x="673" y="145"/>
                  </a:cubicBezTo>
                  <a:cubicBezTo>
                    <a:pt x="660" y="184"/>
                    <a:pt x="640" y="204"/>
                    <a:pt x="640" y="250"/>
                  </a:cubicBezTo>
                  <a:cubicBezTo>
                    <a:pt x="640" y="290"/>
                    <a:pt x="679" y="296"/>
                    <a:pt x="713" y="310"/>
                  </a:cubicBezTo>
                  <a:cubicBezTo>
                    <a:pt x="752" y="323"/>
                    <a:pt x="765" y="356"/>
                    <a:pt x="805" y="356"/>
                  </a:cubicBezTo>
                  <a:cubicBezTo>
                    <a:pt x="838" y="356"/>
                    <a:pt x="851" y="316"/>
                    <a:pt x="884" y="316"/>
                  </a:cubicBezTo>
                  <a:cubicBezTo>
                    <a:pt x="897" y="316"/>
                    <a:pt x="897" y="329"/>
                    <a:pt x="910" y="343"/>
                  </a:cubicBezTo>
                  <a:cubicBezTo>
                    <a:pt x="930" y="356"/>
                    <a:pt x="943" y="362"/>
                    <a:pt x="963" y="376"/>
                  </a:cubicBezTo>
                  <a:cubicBezTo>
                    <a:pt x="983" y="395"/>
                    <a:pt x="990" y="422"/>
                    <a:pt x="1016" y="422"/>
                  </a:cubicBezTo>
                  <a:cubicBezTo>
                    <a:pt x="1049" y="422"/>
                    <a:pt x="1069" y="395"/>
                    <a:pt x="1069" y="369"/>
                  </a:cubicBezTo>
                  <a:cubicBezTo>
                    <a:pt x="1069" y="336"/>
                    <a:pt x="1049" y="323"/>
                    <a:pt x="1049" y="290"/>
                  </a:cubicBezTo>
                  <a:cubicBezTo>
                    <a:pt x="1049" y="270"/>
                    <a:pt x="1082" y="283"/>
                    <a:pt x="1095" y="270"/>
                  </a:cubicBezTo>
                  <a:cubicBezTo>
                    <a:pt x="1121" y="250"/>
                    <a:pt x="1128" y="230"/>
                    <a:pt x="1128" y="197"/>
                  </a:cubicBezTo>
                  <a:cubicBezTo>
                    <a:pt x="1135" y="171"/>
                    <a:pt x="1128" y="125"/>
                    <a:pt x="1161" y="125"/>
                  </a:cubicBezTo>
                  <a:cubicBezTo>
                    <a:pt x="1201" y="125"/>
                    <a:pt x="1201" y="171"/>
                    <a:pt x="1234" y="184"/>
                  </a:cubicBezTo>
                  <a:cubicBezTo>
                    <a:pt x="1300" y="224"/>
                    <a:pt x="1339" y="257"/>
                    <a:pt x="1412" y="257"/>
                  </a:cubicBezTo>
                  <a:cubicBezTo>
                    <a:pt x="1445" y="257"/>
                    <a:pt x="1458" y="257"/>
                    <a:pt x="1484" y="257"/>
                  </a:cubicBezTo>
                  <a:cubicBezTo>
                    <a:pt x="1517" y="257"/>
                    <a:pt x="1537" y="250"/>
                    <a:pt x="1570" y="250"/>
                  </a:cubicBezTo>
                  <a:cubicBezTo>
                    <a:pt x="1596" y="250"/>
                    <a:pt x="1616" y="264"/>
                    <a:pt x="1643" y="270"/>
                  </a:cubicBezTo>
                  <a:cubicBezTo>
                    <a:pt x="1702" y="283"/>
                    <a:pt x="1735" y="277"/>
                    <a:pt x="1794" y="290"/>
                  </a:cubicBezTo>
                  <a:lnTo>
                    <a:pt x="1794" y="290"/>
                  </a:lnTo>
                  <a:cubicBezTo>
                    <a:pt x="1794" y="303"/>
                    <a:pt x="1801" y="310"/>
                    <a:pt x="1801" y="323"/>
                  </a:cubicBezTo>
                  <a:cubicBezTo>
                    <a:pt x="1801" y="349"/>
                    <a:pt x="1801" y="356"/>
                    <a:pt x="1801" y="382"/>
                  </a:cubicBezTo>
                  <a:cubicBezTo>
                    <a:pt x="1801" y="455"/>
                    <a:pt x="1821" y="494"/>
                    <a:pt x="1821" y="567"/>
                  </a:cubicBezTo>
                  <a:cubicBezTo>
                    <a:pt x="1821" y="587"/>
                    <a:pt x="1821" y="600"/>
                    <a:pt x="1821" y="620"/>
                  </a:cubicBezTo>
                  <a:cubicBezTo>
                    <a:pt x="1821" y="639"/>
                    <a:pt x="1827" y="646"/>
                    <a:pt x="1834" y="666"/>
                  </a:cubicBezTo>
                  <a:cubicBezTo>
                    <a:pt x="1834" y="719"/>
                    <a:pt x="1814" y="751"/>
                    <a:pt x="1807" y="804"/>
                  </a:cubicBezTo>
                  <a:cubicBezTo>
                    <a:pt x="1807" y="811"/>
                    <a:pt x="1807" y="818"/>
                    <a:pt x="1807" y="824"/>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0" name="Freeform 23">
              <a:extLst>
                <a:ext uri="{FF2B5EF4-FFF2-40B4-BE49-F238E27FC236}">
                  <a16:creationId xmlns:a16="http://schemas.microsoft.com/office/drawing/2014/main" id="{1AA03A74-3F03-4315-A6FE-C6EBBDC78017}"/>
                </a:ext>
              </a:extLst>
            </p:cNvPr>
            <p:cNvSpPr>
              <a:spLocks noChangeArrowheads="1"/>
            </p:cNvSpPr>
            <p:nvPr/>
          </p:nvSpPr>
          <p:spPr bwMode="auto">
            <a:xfrm>
              <a:off x="9761697" y="5449883"/>
              <a:ext cx="622259" cy="396875"/>
            </a:xfrm>
            <a:custGeom>
              <a:avLst/>
              <a:gdLst>
                <a:gd name="T0" fmla="*/ 0 w 1729"/>
                <a:gd name="T1" fmla="*/ 739 h 1103"/>
                <a:gd name="T2" fmla="*/ 0 w 1729"/>
                <a:gd name="T3" fmla="*/ 739 h 1103"/>
                <a:gd name="T4" fmla="*/ 112 w 1729"/>
                <a:gd name="T5" fmla="*/ 779 h 1103"/>
                <a:gd name="T6" fmla="*/ 224 w 1729"/>
                <a:gd name="T7" fmla="*/ 759 h 1103"/>
                <a:gd name="T8" fmla="*/ 337 w 1729"/>
                <a:gd name="T9" fmla="*/ 765 h 1103"/>
                <a:gd name="T10" fmla="*/ 528 w 1729"/>
                <a:gd name="T11" fmla="*/ 713 h 1103"/>
                <a:gd name="T12" fmla="*/ 666 w 1729"/>
                <a:gd name="T13" fmla="*/ 680 h 1103"/>
                <a:gd name="T14" fmla="*/ 607 w 1729"/>
                <a:gd name="T15" fmla="*/ 825 h 1103"/>
                <a:gd name="T16" fmla="*/ 574 w 1729"/>
                <a:gd name="T17" fmla="*/ 930 h 1103"/>
                <a:gd name="T18" fmla="*/ 647 w 1729"/>
                <a:gd name="T19" fmla="*/ 990 h 1103"/>
                <a:gd name="T20" fmla="*/ 739 w 1729"/>
                <a:gd name="T21" fmla="*/ 1036 h 1103"/>
                <a:gd name="T22" fmla="*/ 818 w 1729"/>
                <a:gd name="T23" fmla="*/ 996 h 1103"/>
                <a:gd name="T24" fmla="*/ 844 w 1729"/>
                <a:gd name="T25" fmla="*/ 1023 h 1103"/>
                <a:gd name="T26" fmla="*/ 897 w 1729"/>
                <a:gd name="T27" fmla="*/ 1056 h 1103"/>
                <a:gd name="T28" fmla="*/ 950 w 1729"/>
                <a:gd name="T29" fmla="*/ 1102 h 1103"/>
                <a:gd name="T30" fmla="*/ 1003 w 1729"/>
                <a:gd name="T31" fmla="*/ 1049 h 1103"/>
                <a:gd name="T32" fmla="*/ 983 w 1729"/>
                <a:gd name="T33" fmla="*/ 970 h 1103"/>
                <a:gd name="T34" fmla="*/ 1029 w 1729"/>
                <a:gd name="T35" fmla="*/ 950 h 1103"/>
                <a:gd name="T36" fmla="*/ 1062 w 1729"/>
                <a:gd name="T37" fmla="*/ 877 h 1103"/>
                <a:gd name="T38" fmla="*/ 1095 w 1729"/>
                <a:gd name="T39" fmla="*/ 805 h 1103"/>
                <a:gd name="T40" fmla="*/ 1168 w 1729"/>
                <a:gd name="T41" fmla="*/ 864 h 1103"/>
                <a:gd name="T42" fmla="*/ 1346 w 1729"/>
                <a:gd name="T43" fmla="*/ 937 h 1103"/>
                <a:gd name="T44" fmla="*/ 1418 w 1729"/>
                <a:gd name="T45" fmla="*/ 937 h 1103"/>
                <a:gd name="T46" fmla="*/ 1504 w 1729"/>
                <a:gd name="T47" fmla="*/ 930 h 1103"/>
                <a:gd name="T48" fmla="*/ 1577 w 1729"/>
                <a:gd name="T49" fmla="*/ 950 h 1103"/>
                <a:gd name="T50" fmla="*/ 1728 w 1729"/>
                <a:gd name="T51" fmla="*/ 970 h 1103"/>
                <a:gd name="T52" fmla="*/ 1728 w 1729"/>
                <a:gd name="T53" fmla="*/ 970 h 1103"/>
                <a:gd name="T54" fmla="*/ 1689 w 1729"/>
                <a:gd name="T55" fmla="*/ 792 h 1103"/>
                <a:gd name="T56" fmla="*/ 1689 w 1729"/>
                <a:gd name="T57" fmla="*/ 633 h 1103"/>
                <a:gd name="T58" fmla="*/ 1656 w 1729"/>
                <a:gd name="T59" fmla="*/ 502 h 1103"/>
                <a:gd name="T60" fmla="*/ 1616 w 1729"/>
                <a:gd name="T61" fmla="*/ 389 h 1103"/>
                <a:gd name="T62" fmla="*/ 1583 w 1729"/>
                <a:gd name="T63" fmla="*/ 337 h 1103"/>
                <a:gd name="T64" fmla="*/ 1412 w 1729"/>
                <a:gd name="T65" fmla="*/ 264 h 1103"/>
                <a:gd name="T66" fmla="*/ 1313 w 1729"/>
                <a:gd name="T67" fmla="*/ 225 h 1103"/>
                <a:gd name="T68" fmla="*/ 1174 w 1729"/>
                <a:gd name="T69" fmla="*/ 225 h 1103"/>
                <a:gd name="T70" fmla="*/ 1009 w 1729"/>
                <a:gd name="T71" fmla="*/ 165 h 1103"/>
                <a:gd name="T72" fmla="*/ 957 w 1729"/>
                <a:gd name="T73" fmla="*/ 172 h 1103"/>
                <a:gd name="T74" fmla="*/ 825 w 1729"/>
                <a:gd name="T75" fmla="*/ 79 h 1103"/>
                <a:gd name="T76" fmla="*/ 647 w 1729"/>
                <a:gd name="T77" fmla="*/ 7 h 1103"/>
                <a:gd name="T78" fmla="*/ 633 w 1729"/>
                <a:gd name="T79" fmla="*/ 0 h 1103"/>
                <a:gd name="T80" fmla="*/ 633 w 1729"/>
                <a:gd name="T81" fmla="*/ 0 h 1103"/>
                <a:gd name="T82" fmla="*/ 442 w 1729"/>
                <a:gd name="T83" fmla="*/ 93 h 1103"/>
                <a:gd name="T84" fmla="*/ 396 w 1729"/>
                <a:gd name="T85" fmla="*/ 93 h 1103"/>
                <a:gd name="T86" fmla="*/ 350 w 1729"/>
                <a:gd name="T87" fmla="*/ 165 h 1103"/>
                <a:gd name="T88" fmla="*/ 317 w 1729"/>
                <a:gd name="T89" fmla="*/ 258 h 1103"/>
                <a:gd name="T90" fmla="*/ 257 w 1729"/>
                <a:gd name="T91" fmla="*/ 436 h 1103"/>
                <a:gd name="T92" fmla="*/ 139 w 1729"/>
                <a:gd name="T93" fmla="*/ 574 h 1103"/>
                <a:gd name="T94" fmla="*/ 33 w 1729"/>
                <a:gd name="T95" fmla="*/ 633 h 1103"/>
                <a:gd name="T96" fmla="*/ 0 w 1729"/>
                <a:gd name="T97" fmla="*/ 739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9" h="1103">
                  <a:moveTo>
                    <a:pt x="0" y="739"/>
                  </a:moveTo>
                  <a:lnTo>
                    <a:pt x="0" y="739"/>
                  </a:lnTo>
                  <a:cubicBezTo>
                    <a:pt x="40" y="752"/>
                    <a:pt x="66" y="779"/>
                    <a:pt x="112" y="779"/>
                  </a:cubicBezTo>
                  <a:cubicBezTo>
                    <a:pt x="152" y="779"/>
                    <a:pt x="178" y="759"/>
                    <a:pt x="224" y="759"/>
                  </a:cubicBezTo>
                  <a:cubicBezTo>
                    <a:pt x="271" y="759"/>
                    <a:pt x="297" y="765"/>
                    <a:pt x="337" y="765"/>
                  </a:cubicBezTo>
                  <a:cubicBezTo>
                    <a:pt x="416" y="765"/>
                    <a:pt x="455" y="732"/>
                    <a:pt x="528" y="713"/>
                  </a:cubicBezTo>
                  <a:cubicBezTo>
                    <a:pt x="581" y="700"/>
                    <a:pt x="620" y="706"/>
                    <a:pt x="666" y="680"/>
                  </a:cubicBezTo>
                  <a:cubicBezTo>
                    <a:pt x="633" y="732"/>
                    <a:pt x="627" y="765"/>
                    <a:pt x="607" y="825"/>
                  </a:cubicBezTo>
                  <a:cubicBezTo>
                    <a:pt x="594" y="864"/>
                    <a:pt x="574" y="884"/>
                    <a:pt x="574" y="930"/>
                  </a:cubicBezTo>
                  <a:cubicBezTo>
                    <a:pt x="574" y="970"/>
                    <a:pt x="613" y="976"/>
                    <a:pt x="647" y="990"/>
                  </a:cubicBezTo>
                  <a:cubicBezTo>
                    <a:pt x="686" y="1003"/>
                    <a:pt x="699" y="1036"/>
                    <a:pt x="739" y="1036"/>
                  </a:cubicBezTo>
                  <a:cubicBezTo>
                    <a:pt x="772" y="1036"/>
                    <a:pt x="785" y="996"/>
                    <a:pt x="818" y="996"/>
                  </a:cubicBezTo>
                  <a:cubicBezTo>
                    <a:pt x="831" y="996"/>
                    <a:pt x="831" y="1009"/>
                    <a:pt x="844" y="1023"/>
                  </a:cubicBezTo>
                  <a:cubicBezTo>
                    <a:pt x="864" y="1036"/>
                    <a:pt x="877" y="1042"/>
                    <a:pt x="897" y="1056"/>
                  </a:cubicBezTo>
                  <a:cubicBezTo>
                    <a:pt x="917" y="1075"/>
                    <a:pt x="924" y="1102"/>
                    <a:pt x="950" y="1102"/>
                  </a:cubicBezTo>
                  <a:cubicBezTo>
                    <a:pt x="983" y="1102"/>
                    <a:pt x="1003" y="1075"/>
                    <a:pt x="1003" y="1049"/>
                  </a:cubicBezTo>
                  <a:cubicBezTo>
                    <a:pt x="1003" y="1016"/>
                    <a:pt x="983" y="1003"/>
                    <a:pt x="983" y="970"/>
                  </a:cubicBezTo>
                  <a:cubicBezTo>
                    <a:pt x="983" y="950"/>
                    <a:pt x="1016" y="963"/>
                    <a:pt x="1029" y="950"/>
                  </a:cubicBezTo>
                  <a:cubicBezTo>
                    <a:pt x="1055" y="930"/>
                    <a:pt x="1062" y="910"/>
                    <a:pt x="1062" y="877"/>
                  </a:cubicBezTo>
                  <a:cubicBezTo>
                    <a:pt x="1069" y="851"/>
                    <a:pt x="1062" y="805"/>
                    <a:pt x="1095" y="805"/>
                  </a:cubicBezTo>
                  <a:cubicBezTo>
                    <a:pt x="1135" y="805"/>
                    <a:pt x="1135" y="851"/>
                    <a:pt x="1168" y="864"/>
                  </a:cubicBezTo>
                  <a:cubicBezTo>
                    <a:pt x="1234" y="904"/>
                    <a:pt x="1273" y="937"/>
                    <a:pt x="1346" y="937"/>
                  </a:cubicBezTo>
                  <a:cubicBezTo>
                    <a:pt x="1379" y="937"/>
                    <a:pt x="1392" y="937"/>
                    <a:pt x="1418" y="937"/>
                  </a:cubicBezTo>
                  <a:cubicBezTo>
                    <a:pt x="1451" y="937"/>
                    <a:pt x="1471" y="930"/>
                    <a:pt x="1504" y="930"/>
                  </a:cubicBezTo>
                  <a:cubicBezTo>
                    <a:pt x="1530" y="930"/>
                    <a:pt x="1550" y="944"/>
                    <a:pt x="1577" y="950"/>
                  </a:cubicBezTo>
                  <a:cubicBezTo>
                    <a:pt x="1636" y="963"/>
                    <a:pt x="1669" y="957"/>
                    <a:pt x="1728" y="970"/>
                  </a:cubicBezTo>
                  <a:lnTo>
                    <a:pt x="1728" y="970"/>
                  </a:lnTo>
                  <a:cubicBezTo>
                    <a:pt x="1722" y="904"/>
                    <a:pt x="1689" y="864"/>
                    <a:pt x="1689" y="792"/>
                  </a:cubicBezTo>
                  <a:cubicBezTo>
                    <a:pt x="1689" y="726"/>
                    <a:pt x="1689" y="693"/>
                    <a:pt x="1689" y="633"/>
                  </a:cubicBezTo>
                  <a:cubicBezTo>
                    <a:pt x="1689" y="581"/>
                    <a:pt x="1662" y="554"/>
                    <a:pt x="1656" y="502"/>
                  </a:cubicBezTo>
                  <a:cubicBezTo>
                    <a:pt x="1649" y="455"/>
                    <a:pt x="1636" y="429"/>
                    <a:pt x="1616" y="389"/>
                  </a:cubicBezTo>
                  <a:cubicBezTo>
                    <a:pt x="1603" y="370"/>
                    <a:pt x="1603" y="350"/>
                    <a:pt x="1583" y="337"/>
                  </a:cubicBezTo>
                  <a:cubicBezTo>
                    <a:pt x="1524" y="297"/>
                    <a:pt x="1478" y="284"/>
                    <a:pt x="1412" y="264"/>
                  </a:cubicBezTo>
                  <a:cubicBezTo>
                    <a:pt x="1372" y="251"/>
                    <a:pt x="1352" y="225"/>
                    <a:pt x="1313" y="225"/>
                  </a:cubicBezTo>
                  <a:cubicBezTo>
                    <a:pt x="1260" y="225"/>
                    <a:pt x="1227" y="225"/>
                    <a:pt x="1174" y="225"/>
                  </a:cubicBezTo>
                  <a:cubicBezTo>
                    <a:pt x="1102" y="225"/>
                    <a:pt x="1075" y="165"/>
                    <a:pt x="1009" y="165"/>
                  </a:cubicBezTo>
                  <a:cubicBezTo>
                    <a:pt x="990" y="165"/>
                    <a:pt x="976" y="172"/>
                    <a:pt x="957" y="172"/>
                  </a:cubicBezTo>
                  <a:cubicBezTo>
                    <a:pt x="897" y="172"/>
                    <a:pt x="851" y="139"/>
                    <a:pt x="825" y="79"/>
                  </a:cubicBezTo>
                  <a:cubicBezTo>
                    <a:pt x="792" y="14"/>
                    <a:pt x="712" y="47"/>
                    <a:pt x="647" y="7"/>
                  </a:cubicBezTo>
                  <a:cubicBezTo>
                    <a:pt x="640" y="0"/>
                    <a:pt x="633" y="0"/>
                    <a:pt x="633" y="0"/>
                  </a:cubicBezTo>
                  <a:lnTo>
                    <a:pt x="633" y="0"/>
                  </a:lnTo>
                  <a:cubicBezTo>
                    <a:pt x="574" y="47"/>
                    <a:pt x="521" y="93"/>
                    <a:pt x="442" y="93"/>
                  </a:cubicBezTo>
                  <a:cubicBezTo>
                    <a:pt x="422" y="93"/>
                    <a:pt x="416" y="93"/>
                    <a:pt x="396" y="93"/>
                  </a:cubicBezTo>
                  <a:cubicBezTo>
                    <a:pt x="356" y="93"/>
                    <a:pt x="356" y="132"/>
                    <a:pt x="350" y="165"/>
                  </a:cubicBezTo>
                  <a:cubicBezTo>
                    <a:pt x="343" y="205"/>
                    <a:pt x="323" y="225"/>
                    <a:pt x="317" y="258"/>
                  </a:cubicBezTo>
                  <a:cubicBezTo>
                    <a:pt x="297" y="330"/>
                    <a:pt x="277" y="370"/>
                    <a:pt x="257" y="436"/>
                  </a:cubicBezTo>
                  <a:cubicBezTo>
                    <a:pt x="238" y="502"/>
                    <a:pt x="198" y="534"/>
                    <a:pt x="139" y="574"/>
                  </a:cubicBezTo>
                  <a:cubicBezTo>
                    <a:pt x="106" y="601"/>
                    <a:pt x="66" y="594"/>
                    <a:pt x="33" y="633"/>
                  </a:cubicBezTo>
                  <a:cubicBezTo>
                    <a:pt x="0" y="666"/>
                    <a:pt x="13" y="700"/>
                    <a:pt x="0" y="739"/>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1" name="Freeform 24">
              <a:extLst>
                <a:ext uri="{FF2B5EF4-FFF2-40B4-BE49-F238E27FC236}">
                  <a16:creationId xmlns:a16="http://schemas.microsoft.com/office/drawing/2014/main" id="{9B1AA775-ECD1-4DE5-9F1D-2A77EB5D1D63}"/>
                </a:ext>
              </a:extLst>
            </p:cNvPr>
            <p:cNvSpPr>
              <a:spLocks noChangeArrowheads="1"/>
            </p:cNvSpPr>
            <p:nvPr/>
          </p:nvSpPr>
          <p:spPr bwMode="auto">
            <a:xfrm>
              <a:off x="9282303" y="5014907"/>
              <a:ext cx="707979" cy="955675"/>
            </a:xfrm>
            <a:custGeom>
              <a:avLst/>
              <a:gdLst>
                <a:gd name="T0" fmla="*/ 1266 w 1966"/>
                <a:gd name="T1" fmla="*/ 2520 h 2653"/>
                <a:gd name="T2" fmla="*/ 1339 w 1966"/>
                <a:gd name="T3" fmla="*/ 2394 h 2653"/>
                <a:gd name="T4" fmla="*/ 1319 w 1966"/>
                <a:gd name="T5" fmla="*/ 2071 h 2653"/>
                <a:gd name="T6" fmla="*/ 1332 w 1966"/>
                <a:gd name="T7" fmla="*/ 1946 h 2653"/>
                <a:gd name="T8" fmla="*/ 1365 w 1966"/>
                <a:gd name="T9" fmla="*/ 1840 h 2653"/>
                <a:gd name="T10" fmla="*/ 1589 w 1966"/>
                <a:gd name="T11" fmla="*/ 1643 h 2653"/>
                <a:gd name="T12" fmla="*/ 1682 w 1966"/>
                <a:gd name="T13" fmla="*/ 1372 h 2653"/>
                <a:gd name="T14" fmla="*/ 1774 w 1966"/>
                <a:gd name="T15" fmla="*/ 1300 h 2653"/>
                <a:gd name="T16" fmla="*/ 1965 w 1966"/>
                <a:gd name="T17" fmla="*/ 1207 h 2653"/>
                <a:gd name="T18" fmla="*/ 1932 w 1966"/>
                <a:gd name="T19" fmla="*/ 1128 h 2653"/>
                <a:gd name="T20" fmla="*/ 1721 w 1966"/>
                <a:gd name="T21" fmla="*/ 937 h 2653"/>
                <a:gd name="T22" fmla="*/ 1392 w 1966"/>
                <a:gd name="T23" fmla="*/ 515 h 2653"/>
                <a:gd name="T24" fmla="*/ 1154 w 1966"/>
                <a:gd name="T25" fmla="*/ 363 h 2653"/>
                <a:gd name="T26" fmla="*/ 983 w 1966"/>
                <a:gd name="T27" fmla="*/ 244 h 2653"/>
                <a:gd name="T28" fmla="*/ 844 w 1966"/>
                <a:gd name="T29" fmla="*/ 198 h 2653"/>
                <a:gd name="T30" fmla="*/ 692 w 1966"/>
                <a:gd name="T31" fmla="*/ 99 h 2653"/>
                <a:gd name="T32" fmla="*/ 475 w 1966"/>
                <a:gd name="T33" fmla="*/ 0 h 2653"/>
                <a:gd name="T34" fmla="*/ 72 w 1966"/>
                <a:gd name="T35" fmla="*/ 20 h 2653"/>
                <a:gd name="T36" fmla="*/ 72 w 1966"/>
                <a:gd name="T37" fmla="*/ 99 h 2653"/>
                <a:gd name="T38" fmla="*/ 86 w 1966"/>
                <a:gd name="T39" fmla="*/ 304 h 2653"/>
                <a:gd name="T40" fmla="*/ 231 w 1966"/>
                <a:gd name="T41" fmla="*/ 475 h 2653"/>
                <a:gd name="T42" fmla="*/ 198 w 1966"/>
                <a:gd name="T43" fmla="*/ 653 h 2653"/>
                <a:gd name="T44" fmla="*/ 86 w 1966"/>
                <a:gd name="T45" fmla="*/ 924 h 2653"/>
                <a:gd name="T46" fmla="*/ 86 w 1966"/>
                <a:gd name="T47" fmla="*/ 1122 h 2653"/>
                <a:gd name="T48" fmla="*/ 0 w 1966"/>
                <a:gd name="T49" fmla="*/ 1530 h 2653"/>
                <a:gd name="T50" fmla="*/ 79 w 1966"/>
                <a:gd name="T51" fmla="*/ 1794 h 2653"/>
                <a:gd name="T52" fmla="*/ 112 w 1966"/>
                <a:gd name="T53" fmla="*/ 1986 h 2653"/>
                <a:gd name="T54" fmla="*/ 323 w 1966"/>
                <a:gd name="T55" fmla="*/ 2091 h 2653"/>
                <a:gd name="T56" fmla="*/ 349 w 1966"/>
                <a:gd name="T57" fmla="*/ 2355 h 2653"/>
                <a:gd name="T58" fmla="*/ 593 w 1966"/>
                <a:gd name="T59" fmla="*/ 2329 h 2653"/>
                <a:gd name="T60" fmla="*/ 692 w 1966"/>
                <a:gd name="T61" fmla="*/ 2322 h 2653"/>
                <a:gd name="T62" fmla="*/ 917 w 1966"/>
                <a:gd name="T63" fmla="*/ 2461 h 2653"/>
                <a:gd name="T64" fmla="*/ 1042 w 1966"/>
                <a:gd name="T65" fmla="*/ 2652 h 2653"/>
                <a:gd name="T66" fmla="*/ 1266 w 1966"/>
                <a:gd name="T67" fmla="*/ 252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66" h="2653">
                  <a:moveTo>
                    <a:pt x="1266" y="2520"/>
                  </a:moveTo>
                  <a:lnTo>
                    <a:pt x="1266" y="2520"/>
                  </a:lnTo>
                  <a:cubicBezTo>
                    <a:pt x="1286" y="2507"/>
                    <a:pt x="1286" y="2493"/>
                    <a:pt x="1293" y="2474"/>
                  </a:cubicBezTo>
                  <a:cubicBezTo>
                    <a:pt x="1306" y="2441"/>
                    <a:pt x="1339" y="2427"/>
                    <a:pt x="1339" y="2394"/>
                  </a:cubicBezTo>
                  <a:cubicBezTo>
                    <a:pt x="1339" y="2309"/>
                    <a:pt x="1266" y="2276"/>
                    <a:pt x="1266" y="2197"/>
                  </a:cubicBezTo>
                  <a:cubicBezTo>
                    <a:pt x="1266" y="2144"/>
                    <a:pt x="1319" y="2124"/>
                    <a:pt x="1319" y="2071"/>
                  </a:cubicBezTo>
                  <a:cubicBezTo>
                    <a:pt x="1319" y="2045"/>
                    <a:pt x="1319" y="2025"/>
                    <a:pt x="1319" y="2005"/>
                  </a:cubicBezTo>
                  <a:cubicBezTo>
                    <a:pt x="1319" y="1979"/>
                    <a:pt x="1326" y="1972"/>
                    <a:pt x="1332" y="1946"/>
                  </a:cubicBezTo>
                  <a:lnTo>
                    <a:pt x="1332" y="1946"/>
                  </a:lnTo>
                  <a:cubicBezTo>
                    <a:pt x="1345" y="1907"/>
                    <a:pt x="1332" y="1873"/>
                    <a:pt x="1365" y="1840"/>
                  </a:cubicBezTo>
                  <a:cubicBezTo>
                    <a:pt x="1398" y="1801"/>
                    <a:pt x="1438" y="1808"/>
                    <a:pt x="1471" y="1781"/>
                  </a:cubicBezTo>
                  <a:cubicBezTo>
                    <a:pt x="1530" y="1741"/>
                    <a:pt x="1570" y="1709"/>
                    <a:pt x="1589" y="1643"/>
                  </a:cubicBezTo>
                  <a:cubicBezTo>
                    <a:pt x="1609" y="1577"/>
                    <a:pt x="1629" y="1537"/>
                    <a:pt x="1649" y="1465"/>
                  </a:cubicBezTo>
                  <a:cubicBezTo>
                    <a:pt x="1655" y="1432"/>
                    <a:pt x="1675" y="1412"/>
                    <a:pt x="1682" y="1372"/>
                  </a:cubicBezTo>
                  <a:cubicBezTo>
                    <a:pt x="1688" y="1339"/>
                    <a:pt x="1688" y="1300"/>
                    <a:pt x="1728" y="1300"/>
                  </a:cubicBezTo>
                  <a:cubicBezTo>
                    <a:pt x="1748" y="1300"/>
                    <a:pt x="1754" y="1300"/>
                    <a:pt x="1774" y="1300"/>
                  </a:cubicBezTo>
                  <a:cubicBezTo>
                    <a:pt x="1853" y="1300"/>
                    <a:pt x="1906" y="1254"/>
                    <a:pt x="1965" y="1207"/>
                  </a:cubicBezTo>
                  <a:lnTo>
                    <a:pt x="1965" y="1207"/>
                  </a:lnTo>
                  <a:cubicBezTo>
                    <a:pt x="1952" y="1201"/>
                    <a:pt x="1945" y="1194"/>
                    <a:pt x="1939" y="1181"/>
                  </a:cubicBezTo>
                  <a:cubicBezTo>
                    <a:pt x="1926" y="1168"/>
                    <a:pt x="1939" y="1148"/>
                    <a:pt x="1932" y="1128"/>
                  </a:cubicBezTo>
                  <a:cubicBezTo>
                    <a:pt x="1926" y="1095"/>
                    <a:pt x="1919" y="1082"/>
                    <a:pt x="1899" y="1056"/>
                  </a:cubicBezTo>
                  <a:cubicBezTo>
                    <a:pt x="1840" y="996"/>
                    <a:pt x="1787" y="990"/>
                    <a:pt x="1721" y="937"/>
                  </a:cubicBezTo>
                  <a:cubicBezTo>
                    <a:pt x="1589" y="844"/>
                    <a:pt x="1576" y="726"/>
                    <a:pt x="1464" y="607"/>
                  </a:cubicBezTo>
                  <a:cubicBezTo>
                    <a:pt x="1438" y="574"/>
                    <a:pt x="1425" y="541"/>
                    <a:pt x="1392" y="515"/>
                  </a:cubicBezTo>
                  <a:cubicBezTo>
                    <a:pt x="1358" y="495"/>
                    <a:pt x="1339" y="502"/>
                    <a:pt x="1306" y="482"/>
                  </a:cubicBezTo>
                  <a:cubicBezTo>
                    <a:pt x="1240" y="442"/>
                    <a:pt x="1200" y="422"/>
                    <a:pt x="1154" y="363"/>
                  </a:cubicBezTo>
                  <a:cubicBezTo>
                    <a:pt x="1134" y="317"/>
                    <a:pt x="1075" y="330"/>
                    <a:pt x="1042" y="297"/>
                  </a:cubicBezTo>
                  <a:cubicBezTo>
                    <a:pt x="1022" y="271"/>
                    <a:pt x="1009" y="264"/>
                    <a:pt x="983" y="244"/>
                  </a:cubicBezTo>
                  <a:cubicBezTo>
                    <a:pt x="956" y="225"/>
                    <a:pt x="950" y="198"/>
                    <a:pt x="917" y="198"/>
                  </a:cubicBezTo>
                  <a:cubicBezTo>
                    <a:pt x="884" y="198"/>
                    <a:pt x="870" y="198"/>
                    <a:pt x="844" y="198"/>
                  </a:cubicBezTo>
                  <a:cubicBezTo>
                    <a:pt x="791" y="198"/>
                    <a:pt x="752" y="198"/>
                    <a:pt x="719" y="159"/>
                  </a:cubicBezTo>
                  <a:cubicBezTo>
                    <a:pt x="706" y="139"/>
                    <a:pt x="706" y="119"/>
                    <a:pt x="692" y="99"/>
                  </a:cubicBezTo>
                  <a:cubicBezTo>
                    <a:pt x="659" y="73"/>
                    <a:pt x="626" y="73"/>
                    <a:pt x="587" y="53"/>
                  </a:cubicBezTo>
                  <a:cubicBezTo>
                    <a:pt x="541" y="33"/>
                    <a:pt x="521" y="0"/>
                    <a:pt x="475" y="0"/>
                  </a:cubicBezTo>
                  <a:cubicBezTo>
                    <a:pt x="382" y="0"/>
                    <a:pt x="330" y="27"/>
                    <a:pt x="237" y="27"/>
                  </a:cubicBezTo>
                  <a:cubicBezTo>
                    <a:pt x="171" y="27"/>
                    <a:pt x="138" y="20"/>
                    <a:pt x="72" y="20"/>
                  </a:cubicBezTo>
                  <a:lnTo>
                    <a:pt x="72" y="20"/>
                  </a:lnTo>
                  <a:cubicBezTo>
                    <a:pt x="79" y="46"/>
                    <a:pt x="72" y="73"/>
                    <a:pt x="72" y="99"/>
                  </a:cubicBezTo>
                  <a:cubicBezTo>
                    <a:pt x="72" y="165"/>
                    <a:pt x="59" y="205"/>
                    <a:pt x="59" y="271"/>
                  </a:cubicBezTo>
                  <a:cubicBezTo>
                    <a:pt x="59" y="284"/>
                    <a:pt x="79" y="290"/>
                    <a:pt x="86" y="304"/>
                  </a:cubicBezTo>
                  <a:cubicBezTo>
                    <a:pt x="112" y="357"/>
                    <a:pt x="145" y="383"/>
                    <a:pt x="191" y="416"/>
                  </a:cubicBezTo>
                  <a:cubicBezTo>
                    <a:pt x="211" y="436"/>
                    <a:pt x="231" y="449"/>
                    <a:pt x="231" y="475"/>
                  </a:cubicBezTo>
                  <a:cubicBezTo>
                    <a:pt x="231" y="508"/>
                    <a:pt x="217" y="528"/>
                    <a:pt x="211" y="561"/>
                  </a:cubicBezTo>
                  <a:cubicBezTo>
                    <a:pt x="211" y="600"/>
                    <a:pt x="224" y="627"/>
                    <a:pt x="198" y="653"/>
                  </a:cubicBezTo>
                  <a:cubicBezTo>
                    <a:pt x="171" y="680"/>
                    <a:pt x="138" y="686"/>
                    <a:pt x="125" y="719"/>
                  </a:cubicBezTo>
                  <a:cubicBezTo>
                    <a:pt x="99" y="798"/>
                    <a:pt x="99" y="844"/>
                    <a:pt x="86" y="924"/>
                  </a:cubicBezTo>
                  <a:cubicBezTo>
                    <a:pt x="79" y="976"/>
                    <a:pt x="59" y="1003"/>
                    <a:pt x="59" y="1049"/>
                  </a:cubicBezTo>
                  <a:cubicBezTo>
                    <a:pt x="59" y="1075"/>
                    <a:pt x="86" y="1089"/>
                    <a:pt x="86" y="1122"/>
                  </a:cubicBezTo>
                  <a:cubicBezTo>
                    <a:pt x="86" y="1155"/>
                    <a:pt x="86" y="1174"/>
                    <a:pt x="86" y="1207"/>
                  </a:cubicBezTo>
                  <a:cubicBezTo>
                    <a:pt x="86" y="1333"/>
                    <a:pt x="0" y="1399"/>
                    <a:pt x="0" y="1530"/>
                  </a:cubicBezTo>
                  <a:cubicBezTo>
                    <a:pt x="0" y="1610"/>
                    <a:pt x="86" y="1636"/>
                    <a:pt x="86" y="1715"/>
                  </a:cubicBezTo>
                  <a:cubicBezTo>
                    <a:pt x="86" y="1748"/>
                    <a:pt x="79" y="1768"/>
                    <a:pt x="79" y="1794"/>
                  </a:cubicBezTo>
                  <a:cubicBezTo>
                    <a:pt x="79" y="1834"/>
                    <a:pt x="79" y="1854"/>
                    <a:pt x="79" y="1893"/>
                  </a:cubicBezTo>
                  <a:cubicBezTo>
                    <a:pt x="79" y="1926"/>
                    <a:pt x="72" y="1972"/>
                    <a:pt x="112" y="1986"/>
                  </a:cubicBezTo>
                  <a:cubicBezTo>
                    <a:pt x="158" y="2005"/>
                    <a:pt x="191" y="2005"/>
                    <a:pt x="244" y="2019"/>
                  </a:cubicBezTo>
                  <a:cubicBezTo>
                    <a:pt x="283" y="2032"/>
                    <a:pt x="323" y="2045"/>
                    <a:pt x="323" y="2091"/>
                  </a:cubicBezTo>
                  <a:cubicBezTo>
                    <a:pt x="323" y="2144"/>
                    <a:pt x="323" y="2177"/>
                    <a:pt x="323" y="2230"/>
                  </a:cubicBezTo>
                  <a:cubicBezTo>
                    <a:pt x="323" y="2276"/>
                    <a:pt x="336" y="2302"/>
                    <a:pt x="349" y="2355"/>
                  </a:cubicBezTo>
                  <a:lnTo>
                    <a:pt x="349" y="2355"/>
                  </a:lnTo>
                  <a:cubicBezTo>
                    <a:pt x="593" y="2329"/>
                    <a:pt x="593" y="2329"/>
                    <a:pt x="593" y="2329"/>
                  </a:cubicBezTo>
                  <a:cubicBezTo>
                    <a:pt x="620" y="2329"/>
                    <a:pt x="633" y="2329"/>
                    <a:pt x="659" y="2329"/>
                  </a:cubicBezTo>
                  <a:cubicBezTo>
                    <a:pt x="672" y="2329"/>
                    <a:pt x="679" y="2322"/>
                    <a:pt x="692" y="2322"/>
                  </a:cubicBezTo>
                  <a:cubicBezTo>
                    <a:pt x="752" y="2322"/>
                    <a:pt x="778" y="2348"/>
                    <a:pt x="831" y="2381"/>
                  </a:cubicBezTo>
                  <a:cubicBezTo>
                    <a:pt x="870" y="2401"/>
                    <a:pt x="897" y="2421"/>
                    <a:pt x="917" y="2461"/>
                  </a:cubicBezTo>
                  <a:cubicBezTo>
                    <a:pt x="943" y="2500"/>
                    <a:pt x="956" y="2526"/>
                    <a:pt x="976" y="2573"/>
                  </a:cubicBezTo>
                  <a:cubicBezTo>
                    <a:pt x="989" y="2606"/>
                    <a:pt x="1002" y="2652"/>
                    <a:pt x="1042" y="2652"/>
                  </a:cubicBezTo>
                  <a:cubicBezTo>
                    <a:pt x="1068" y="2652"/>
                    <a:pt x="1075" y="2625"/>
                    <a:pt x="1095" y="2606"/>
                  </a:cubicBezTo>
                  <a:cubicBezTo>
                    <a:pt x="1147" y="2553"/>
                    <a:pt x="1194" y="2533"/>
                    <a:pt x="1266" y="252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2" name="Freeform 25">
              <a:extLst>
                <a:ext uri="{FF2B5EF4-FFF2-40B4-BE49-F238E27FC236}">
                  <a16:creationId xmlns:a16="http://schemas.microsoft.com/office/drawing/2014/main" id="{150A32EA-4D15-49FB-B8A6-5D22A7E208AC}"/>
                </a:ext>
              </a:extLst>
            </p:cNvPr>
            <p:cNvSpPr>
              <a:spLocks noChangeArrowheads="1"/>
            </p:cNvSpPr>
            <p:nvPr/>
          </p:nvSpPr>
          <p:spPr bwMode="auto">
            <a:xfrm>
              <a:off x="7975875" y="4602157"/>
              <a:ext cx="1238169" cy="1681162"/>
            </a:xfrm>
            <a:custGeom>
              <a:avLst/>
              <a:gdLst>
                <a:gd name="T0" fmla="*/ 1392 w 3438"/>
                <a:gd name="T1" fmla="*/ 39 h 4670"/>
                <a:gd name="T2" fmla="*/ 1623 w 3438"/>
                <a:gd name="T3" fmla="*/ 138 h 4670"/>
                <a:gd name="T4" fmla="*/ 1695 w 3438"/>
                <a:gd name="T5" fmla="*/ 264 h 4670"/>
                <a:gd name="T6" fmla="*/ 1933 w 3438"/>
                <a:gd name="T7" fmla="*/ 310 h 4670"/>
                <a:gd name="T8" fmla="*/ 2078 w 3438"/>
                <a:gd name="T9" fmla="*/ 514 h 4670"/>
                <a:gd name="T10" fmla="*/ 2051 w 3438"/>
                <a:gd name="T11" fmla="*/ 613 h 4670"/>
                <a:gd name="T12" fmla="*/ 1992 w 3438"/>
                <a:gd name="T13" fmla="*/ 963 h 4670"/>
                <a:gd name="T14" fmla="*/ 2098 w 3438"/>
                <a:gd name="T15" fmla="*/ 969 h 4670"/>
                <a:gd name="T16" fmla="*/ 2256 w 3438"/>
                <a:gd name="T17" fmla="*/ 758 h 4670"/>
                <a:gd name="T18" fmla="*/ 2322 w 3438"/>
                <a:gd name="T19" fmla="*/ 824 h 4670"/>
                <a:gd name="T20" fmla="*/ 2658 w 3438"/>
                <a:gd name="T21" fmla="*/ 824 h 4670"/>
                <a:gd name="T22" fmla="*/ 2955 w 3438"/>
                <a:gd name="T23" fmla="*/ 943 h 4670"/>
                <a:gd name="T24" fmla="*/ 3239 w 3438"/>
                <a:gd name="T25" fmla="*/ 1029 h 4670"/>
                <a:gd name="T26" fmla="*/ 3403 w 3438"/>
                <a:gd name="T27" fmla="*/ 1042 h 4670"/>
                <a:gd name="T28" fmla="*/ 3371 w 3438"/>
                <a:gd name="T29" fmla="*/ 1233 h 4670"/>
                <a:gd name="T30" fmla="*/ 3080 w 3438"/>
                <a:gd name="T31" fmla="*/ 1391 h 4670"/>
                <a:gd name="T32" fmla="*/ 2935 w 3438"/>
                <a:gd name="T33" fmla="*/ 1563 h 4670"/>
                <a:gd name="T34" fmla="*/ 2810 w 3438"/>
                <a:gd name="T35" fmla="*/ 1767 h 4670"/>
                <a:gd name="T36" fmla="*/ 2836 w 3438"/>
                <a:gd name="T37" fmla="*/ 1991 h 4670"/>
                <a:gd name="T38" fmla="*/ 2797 w 3438"/>
                <a:gd name="T39" fmla="*/ 2381 h 4670"/>
                <a:gd name="T40" fmla="*/ 2685 w 3438"/>
                <a:gd name="T41" fmla="*/ 2592 h 4670"/>
                <a:gd name="T42" fmla="*/ 2784 w 3438"/>
                <a:gd name="T43" fmla="*/ 2816 h 4670"/>
                <a:gd name="T44" fmla="*/ 2658 w 3438"/>
                <a:gd name="T45" fmla="*/ 3113 h 4670"/>
                <a:gd name="T46" fmla="*/ 2295 w 3438"/>
                <a:gd name="T47" fmla="*/ 2994 h 4670"/>
                <a:gd name="T48" fmla="*/ 2078 w 3438"/>
                <a:gd name="T49" fmla="*/ 3166 h 4670"/>
                <a:gd name="T50" fmla="*/ 1834 w 3438"/>
                <a:gd name="T51" fmla="*/ 3311 h 4670"/>
                <a:gd name="T52" fmla="*/ 1557 w 3438"/>
                <a:gd name="T53" fmla="*/ 3344 h 4670"/>
                <a:gd name="T54" fmla="*/ 1385 w 3438"/>
                <a:gd name="T55" fmla="*/ 3581 h 4670"/>
                <a:gd name="T56" fmla="*/ 1253 w 3438"/>
                <a:gd name="T57" fmla="*/ 3951 h 4670"/>
                <a:gd name="T58" fmla="*/ 1194 w 3438"/>
                <a:gd name="T59" fmla="*/ 4115 h 4670"/>
                <a:gd name="T60" fmla="*/ 1187 w 3438"/>
                <a:gd name="T61" fmla="*/ 4465 h 4670"/>
                <a:gd name="T62" fmla="*/ 1168 w 3438"/>
                <a:gd name="T63" fmla="*/ 4663 h 4670"/>
                <a:gd name="T64" fmla="*/ 844 w 3438"/>
                <a:gd name="T65" fmla="*/ 4162 h 4670"/>
                <a:gd name="T66" fmla="*/ 772 w 3438"/>
                <a:gd name="T67" fmla="*/ 3904 h 4670"/>
                <a:gd name="T68" fmla="*/ 910 w 3438"/>
                <a:gd name="T69" fmla="*/ 3726 h 4670"/>
                <a:gd name="T70" fmla="*/ 699 w 3438"/>
                <a:gd name="T71" fmla="*/ 3568 h 4670"/>
                <a:gd name="T72" fmla="*/ 435 w 3438"/>
                <a:gd name="T73" fmla="*/ 3185 h 4670"/>
                <a:gd name="T74" fmla="*/ 350 w 3438"/>
                <a:gd name="T75" fmla="*/ 3054 h 4670"/>
                <a:gd name="T76" fmla="*/ 521 w 3438"/>
                <a:gd name="T77" fmla="*/ 2743 h 4670"/>
                <a:gd name="T78" fmla="*/ 561 w 3438"/>
                <a:gd name="T79" fmla="*/ 2216 h 4670"/>
                <a:gd name="T80" fmla="*/ 416 w 3438"/>
                <a:gd name="T81" fmla="*/ 2018 h 4670"/>
                <a:gd name="T82" fmla="*/ 152 w 3438"/>
                <a:gd name="T83" fmla="*/ 2025 h 4670"/>
                <a:gd name="T84" fmla="*/ 0 w 3438"/>
                <a:gd name="T85" fmla="*/ 2104 h 4670"/>
                <a:gd name="T86" fmla="*/ 409 w 3438"/>
                <a:gd name="T87" fmla="*/ 1734 h 4670"/>
                <a:gd name="T88" fmla="*/ 567 w 3438"/>
                <a:gd name="T89" fmla="*/ 1609 h 4670"/>
                <a:gd name="T90" fmla="*/ 778 w 3438"/>
                <a:gd name="T91" fmla="*/ 1365 h 4670"/>
                <a:gd name="T92" fmla="*/ 884 w 3438"/>
                <a:gd name="T93" fmla="*/ 1161 h 4670"/>
                <a:gd name="T94" fmla="*/ 983 w 3438"/>
                <a:gd name="T95" fmla="*/ 917 h 4670"/>
                <a:gd name="T96" fmla="*/ 1187 w 3438"/>
                <a:gd name="T97" fmla="*/ 580 h 4670"/>
                <a:gd name="T98" fmla="*/ 1201 w 3438"/>
                <a:gd name="T99" fmla="*/ 343 h 4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38" h="4670">
                  <a:moveTo>
                    <a:pt x="1332" y="0"/>
                  </a:moveTo>
                  <a:lnTo>
                    <a:pt x="1332" y="0"/>
                  </a:lnTo>
                  <a:cubicBezTo>
                    <a:pt x="1352" y="20"/>
                    <a:pt x="1372" y="26"/>
                    <a:pt x="1392" y="39"/>
                  </a:cubicBezTo>
                  <a:cubicBezTo>
                    <a:pt x="1431" y="72"/>
                    <a:pt x="1451" y="112"/>
                    <a:pt x="1504" y="112"/>
                  </a:cubicBezTo>
                  <a:cubicBezTo>
                    <a:pt x="1524" y="112"/>
                    <a:pt x="1537" y="99"/>
                    <a:pt x="1557" y="99"/>
                  </a:cubicBezTo>
                  <a:cubicBezTo>
                    <a:pt x="1583" y="99"/>
                    <a:pt x="1596" y="125"/>
                    <a:pt x="1623" y="138"/>
                  </a:cubicBezTo>
                  <a:cubicBezTo>
                    <a:pt x="1656" y="158"/>
                    <a:pt x="1708" y="158"/>
                    <a:pt x="1708" y="197"/>
                  </a:cubicBezTo>
                  <a:cubicBezTo>
                    <a:pt x="1708" y="224"/>
                    <a:pt x="1682" y="231"/>
                    <a:pt x="1682" y="257"/>
                  </a:cubicBezTo>
                  <a:cubicBezTo>
                    <a:pt x="1695" y="264"/>
                    <a:pt x="1695" y="264"/>
                    <a:pt x="1695" y="264"/>
                  </a:cubicBezTo>
                  <a:cubicBezTo>
                    <a:pt x="1722" y="264"/>
                    <a:pt x="1741" y="264"/>
                    <a:pt x="1768" y="264"/>
                  </a:cubicBezTo>
                  <a:cubicBezTo>
                    <a:pt x="1801" y="264"/>
                    <a:pt x="1814" y="244"/>
                    <a:pt x="1854" y="244"/>
                  </a:cubicBezTo>
                  <a:cubicBezTo>
                    <a:pt x="1893" y="244"/>
                    <a:pt x="1900" y="283"/>
                    <a:pt x="1933" y="310"/>
                  </a:cubicBezTo>
                  <a:cubicBezTo>
                    <a:pt x="1952" y="329"/>
                    <a:pt x="1972" y="343"/>
                    <a:pt x="1992" y="363"/>
                  </a:cubicBezTo>
                  <a:cubicBezTo>
                    <a:pt x="2031" y="389"/>
                    <a:pt x="2045" y="415"/>
                    <a:pt x="2058" y="455"/>
                  </a:cubicBezTo>
                  <a:cubicBezTo>
                    <a:pt x="2065" y="481"/>
                    <a:pt x="2078" y="494"/>
                    <a:pt x="2078" y="514"/>
                  </a:cubicBezTo>
                  <a:cubicBezTo>
                    <a:pt x="2078" y="527"/>
                    <a:pt x="2078" y="534"/>
                    <a:pt x="2078" y="540"/>
                  </a:cubicBezTo>
                  <a:cubicBezTo>
                    <a:pt x="2012" y="554"/>
                    <a:pt x="1959" y="534"/>
                    <a:pt x="1919" y="587"/>
                  </a:cubicBezTo>
                  <a:cubicBezTo>
                    <a:pt x="1972" y="593"/>
                    <a:pt x="1999" y="600"/>
                    <a:pt x="2051" y="613"/>
                  </a:cubicBezTo>
                  <a:cubicBezTo>
                    <a:pt x="2078" y="620"/>
                    <a:pt x="2124" y="607"/>
                    <a:pt x="2124" y="639"/>
                  </a:cubicBezTo>
                  <a:cubicBezTo>
                    <a:pt x="2124" y="672"/>
                    <a:pt x="2084" y="686"/>
                    <a:pt x="2065" y="719"/>
                  </a:cubicBezTo>
                  <a:cubicBezTo>
                    <a:pt x="2018" y="804"/>
                    <a:pt x="1992" y="864"/>
                    <a:pt x="1992" y="963"/>
                  </a:cubicBezTo>
                  <a:cubicBezTo>
                    <a:pt x="1992" y="1002"/>
                    <a:pt x="2012" y="1022"/>
                    <a:pt x="2038" y="1055"/>
                  </a:cubicBezTo>
                  <a:cubicBezTo>
                    <a:pt x="2045" y="1068"/>
                    <a:pt x="2051" y="1088"/>
                    <a:pt x="2071" y="1088"/>
                  </a:cubicBezTo>
                  <a:cubicBezTo>
                    <a:pt x="2117" y="1088"/>
                    <a:pt x="2104" y="1022"/>
                    <a:pt x="2098" y="969"/>
                  </a:cubicBezTo>
                  <a:cubicBezTo>
                    <a:pt x="2098" y="930"/>
                    <a:pt x="2130" y="917"/>
                    <a:pt x="2137" y="870"/>
                  </a:cubicBezTo>
                  <a:cubicBezTo>
                    <a:pt x="2150" y="818"/>
                    <a:pt x="2137" y="745"/>
                    <a:pt x="2190" y="745"/>
                  </a:cubicBezTo>
                  <a:cubicBezTo>
                    <a:pt x="2216" y="745"/>
                    <a:pt x="2229" y="758"/>
                    <a:pt x="2256" y="758"/>
                  </a:cubicBezTo>
                  <a:cubicBezTo>
                    <a:pt x="2256" y="765"/>
                    <a:pt x="2256" y="765"/>
                    <a:pt x="2256" y="771"/>
                  </a:cubicBezTo>
                  <a:cubicBezTo>
                    <a:pt x="2256" y="837"/>
                    <a:pt x="2249" y="870"/>
                    <a:pt x="2223" y="930"/>
                  </a:cubicBezTo>
                  <a:cubicBezTo>
                    <a:pt x="2276" y="910"/>
                    <a:pt x="2289" y="870"/>
                    <a:pt x="2322" y="824"/>
                  </a:cubicBezTo>
                  <a:cubicBezTo>
                    <a:pt x="2348" y="778"/>
                    <a:pt x="2368" y="752"/>
                    <a:pt x="2401" y="705"/>
                  </a:cubicBezTo>
                  <a:cubicBezTo>
                    <a:pt x="2434" y="725"/>
                    <a:pt x="2447" y="752"/>
                    <a:pt x="2480" y="765"/>
                  </a:cubicBezTo>
                  <a:cubicBezTo>
                    <a:pt x="2546" y="804"/>
                    <a:pt x="2592" y="804"/>
                    <a:pt x="2658" y="824"/>
                  </a:cubicBezTo>
                  <a:cubicBezTo>
                    <a:pt x="2678" y="831"/>
                    <a:pt x="2685" y="844"/>
                    <a:pt x="2698" y="857"/>
                  </a:cubicBezTo>
                  <a:cubicBezTo>
                    <a:pt x="2744" y="883"/>
                    <a:pt x="2770" y="897"/>
                    <a:pt x="2810" y="917"/>
                  </a:cubicBezTo>
                  <a:cubicBezTo>
                    <a:pt x="2863" y="943"/>
                    <a:pt x="2896" y="930"/>
                    <a:pt x="2955" y="943"/>
                  </a:cubicBezTo>
                  <a:cubicBezTo>
                    <a:pt x="3034" y="963"/>
                    <a:pt x="3074" y="996"/>
                    <a:pt x="3153" y="1022"/>
                  </a:cubicBezTo>
                  <a:cubicBezTo>
                    <a:pt x="3179" y="1035"/>
                    <a:pt x="3192" y="1048"/>
                    <a:pt x="3226" y="1048"/>
                  </a:cubicBezTo>
                  <a:cubicBezTo>
                    <a:pt x="3232" y="1048"/>
                    <a:pt x="3232" y="1035"/>
                    <a:pt x="3239" y="1029"/>
                  </a:cubicBezTo>
                  <a:cubicBezTo>
                    <a:pt x="3252" y="1022"/>
                    <a:pt x="3265" y="1022"/>
                    <a:pt x="3285" y="1015"/>
                  </a:cubicBezTo>
                  <a:cubicBezTo>
                    <a:pt x="3305" y="1002"/>
                    <a:pt x="3318" y="982"/>
                    <a:pt x="3344" y="982"/>
                  </a:cubicBezTo>
                  <a:cubicBezTo>
                    <a:pt x="3377" y="982"/>
                    <a:pt x="3384" y="1015"/>
                    <a:pt x="3403" y="1042"/>
                  </a:cubicBezTo>
                  <a:cubicBezTo>
                    <a:pt x="3417" y="1055"/>
                    <a:pt x="3430" y="1062"/>
                    <a:pt x="3437" y="1075"/>
                  </a:cubicBezTo>
                  <a:lnTo>
                    <a:pt x="3437" y="1075"/>
                  </a:lnTo>
                  <a:cubicBezTo>
                    <a:pt x="3410" y="1134"/>
                    <a:pt x="3417" y="1193"/>
                    <a:pt x="3371" y="1233"/>
                  </a:cubicBezTo>
                  <a:cubicBezTo>
                    <a:pt x="3344" y="1253"/>
                    <a:pt x="3318" y="1253"/>
                    <a:pt x="3285" y="1253"/>
                  </a:cubicBezTo>
                  <a:cubicBezTo>
                    <a:pt x="3239" y="1260"/>
                    <a:pt x="3199" y="1266"/>
                    <a:pt x="3173" y="1306"/>
                  </a:cubicBezTo>
                  <a:cubicBezTo>
                    <a:pt x="3146" y="1339"/>
                    <a:pt x="3133" y="1391"/>
                    <a:pt x="3080" y="1391"/>
                  </a:cubicBezTo>
                  <a:cubicBezTo>
                    <a:pt x="3060" y="1391"/>
                    <a:pt x="3054" y="1372"/>
                    <a:pt x="3028" y="1372"/>
                  </a:cubicBezTo>
                  <a:cubicBezTo>
                    <a:pt x="2995" y="1372"/>
                    <a:pt x="2981" y="1411"/>
                    <a:pt x="2968" y="1444"/>
                  </a:cubicBezTo>
                  <a:cubicBezTo>
                    <a:pt x="2955" y="1490"/>
                    <a:pt x="2948" y="1517"/>
                    <a:pt x="2935" y="1563"/>
                  </a:cubicBezTo>
                  <a:cubicBezTo>
                    <a:pt x="2922" y="1609"/>
                    <a:pt x="2902" y="1629"/>
                    <a:pt x="2869" y="1662"/>
                  </a:cubicBezTo>
                  <a:cubicBezTo>
                    <a:pt x="2836" y="1688"/>
                    <a:pt x="2790" y="1701"/>
                    <a:pt x="2790" y="1747"/>
                  </a:cubicBezTo>
                  <a:cubicBezTo>
                    <a:pt x="2790" y="1754"/>
                    <a:pt x="2810" y="1754"/>
                    <a:pt x="2810" y="1767"/>
                  </a:cubicBezTo>
                  <a:cubicBezTo>
                    <a:pt x="2836" y="1794"/>
                    <a:pt x="2843" y="1814"/>
                    <a:pt x="2843" y="1846"/>
                  </a:cubicBezTo>
                  <a:cubicBezTo>
                    <a:pt x="2843" y="1893"/>
                    <a:pt x="2810" y="1919"/>
                    <a:pt x="2810" y="1959"/>
                  </a:cubicBezTo>
                  <a:cubicBezTo>
                    <a:pt x="2810" y="1978"/>
                    <a:pt x="2830" y="1978"/>
                    <a:pt x="2836" y="1991"/>
                  </a:cubicBezTo>
                  <a:cubicBezTo>
                    <a:pt x="2863" y="2031"/>
                    <a:pt x="2876" y="2064"/>
                    <a:pt x="2876" y="2117"/>
                  </a:cubicBezTo>
                  <a:cubicBezTo>
                    <a:pt x="2876" y="2209"/>
                    <a:pt x="2849" y="2255"/>
                    <a:pt x="2823" y="2334"/>
                  </a:cubicBezTo>
                  <a:cubicBezTo>
                    <a:pt x="2816" y="2354"/>
                    <a:pt x="2803" y="2361"/>
                    <a:pt x="2797" y="2381"/>
                  </a:cubicBezTo>
                  <a:cubicBezTo>
                    <a:pt x="2790" y="2401"/>
                    <a:pt x="2784" y="2420"/>
                    <a:pt x="2764" y="2440"/>
                  </a:cubicBezTo>
                  <a:cubicBezTo>
                    <a:pt x="2731" y="2460"/>
                    <a:pt x="2691" y="2480"/>
                    <a:pt x="2691" y="2526"/>
                  </a:cubicBezTo>
                  <a:cubicBezTo>
                    <a:pt x="2691" y="2552"/>
                    <a:pt x="2685" y="2565"/>
                    <a:pt x="2685" y="2592"/>
                  </a:cubicBezTo>
                  <a:cubicBezTo>
                    <a:pt x="2685" y="2612"/>
                    <a:pt x="2685" y="2618"/>
                    <a:pt x="2685" y="2638"/>
                  </a:cubicBezTo>
                  <a:cubicBezTo>
                    <a:pt x="2685" y="2658"/>
                    <a:pt x="2678" y="2677"/>
                    <a:pt x="2691" y="2691"/>
                  </a:cubicBezTo>
                  <a:cubicBezTo>
                    <a:pt x="2717" y="2743"/>
                    <a:pt x="2784" y="2757"/>
                    <a:pt x="2784" y="2816"/>
                  </a:cubicBezTo>
                  <a:cubicBezTo>
                    <a:pt x="2784" y="2842"/>
                    <a:pt x="2784" y="2862"/>
                    <a:pt x="2784" y="2888"/>
                  </a:cubicBezTo>
                  <a:cubicBezTo>
                    <a:pt x="2784" y="2915"/>
                    <a:pt x="2770" y="2928"/>
                    <a:pt x="2770" y="2961"/>
                  </a:cubicBezTo>
                  <a:cubicBezTo>
                    <a:pt x="2757" y="3034"/>
                    <a:pt x="2731" y="3113"/>
                    <a:pt x="2658" y="3113"/>
                  </a:cubicBezTo>
                  <a:cubicBezTo>
                    <a:pt x="2619" y="3113"/>
                    <a:pt x="2605" y="3086"/>
                    <a:pt x="2572" y="3073"/>
                  </a:cubicBezTo>
                  <a:cubicBezTo>
                    <a:pt x="2526" y="3047"/>
                    <a:pt x="2493" y="3047"/>
                    <a:pt x="2447" y="3034"/>
                  </a:cubicBezTo>
                  <a:cubicBezTo>
                    <a:pt x="2388" y="3014"/>
                    <a:pt x="2355" y="2994"/>
                    <a:pt x="2295" y="2994"/>
                  </a:cubicBezTo>
                  <a:cubicBezTo>
                    <a:pt x="2269" y="2994"/>
                    <a:pt x="2256" y="3027"/>
                    <a:pt x="2223" y="3034"/>
                  </a:cubicBezTo>
                  <a:cubicBezTo>
                    <a:pt x="2170" y="3047"/>
                    <a:pt x="2137" y="3054"/>
                    <a:pt x="2104" y="3093"/>
                  </a:cubicBezTo>
                  <a:cubicBezTo>
                    <a:pt x="2084" y="3119"/>
                    <a:pt x="2098" y="3139"/>
                    <a:pt x="2078" y="3166"/>
                  </a:cubicBezTo>
                  <a:cubicBezTo>
                    <a:pt x="2058" y="3192"/>
                    <a:pt x="2025" y="3179"/>
                    <a:pt x="1992" y="3192"/>
                  </a:cubicBezTo>
                  <a:cubicBezTo>
                    <a:pt x="1966" y="3199"/>
                    <a:pt x="1959" y="3212"/>
                    <a:pt x="1939" y="3225"/>
                  </a:cubicBezTo>
                  <a:cubicBezTo>
                    <a:pt x="1893" y="3258"/>
                    <a:pt x="1880" y="3278"/>
                    <a:pt x="1834" y="3311"/>
                  </a:cubicBezTo>
                  <a:cubicBezTo>
                    <a:pt x="1820" y="3311"/>
                    <a:pt x="1814" y="3311"/>
                    <a:pt x="1807" y="3311"/>
                  </a:cubicBezTo>
                  <a:cubicBezTo>
                    <a:pt x="1741" y="3311"/>
                    <a:pt x="1708" y="3357"/>
                    <a:pt x="1642" y="3357"/>
                  </a:cubicBezTo>
                  <a:cubicBezTo>
                    <a:pt x="1609" y="3357"/>
                    <a:pt x="1590" y="3344"/>
                    <a:pt x="1557" y="3344"/>
                  </a:cubicBezTo>
                  <a:cubicBezTo>
                    <a:pt x="1511" y="3344"/>
                    <a:pt x="1471" y="3350"/>
                    <a:pt x="1438" y="3383"/>
                  </a:cubicBezTo>
                  <a:cubicBezTo>
                    <a:pt x="1418" y="3403"/>
                    <a:pt x="1385" y="3416"/>
                    <a:pt x="1385" y="3449"/>
                  </a:cubicBezTo>
                  <a:cubicBezTo>
                    <a:pt x="1385" y="3495"/>
                    <a:pt x="1379" y="3528"/>
                    <a:pt x="1385" y="3581"/>
                  </a:cubicBezTo>
                  <a:cubicBezTo>
                    <a:pt x="1385" y="3594"/>
                    <a:pt x="1372" y="3601"/>
                    <a:pt x="1365" y="3621"/>
                  </a:cubicBezTo>
                  <a:cubicBezTo>
                    <a:pt x="1286" y="3951"/>
                    <a:pt x="1286" y="3951"/>
                    <a:pt x="1286" y="3951"/>
                  </a:cubicBezTo>
                  <a:cubicBezTo>
                    <a:pt x="1273" y="3951"/>
                    <a:pt x="1266" y="3951"/>
                    <a:pt x="1253" y="3951"/>
                  </a:cubicBezTo>
                  <a:cubicBezTo>
                    <a:pt x="1227" y="3951"/>
                    <a:pt x="1220" y="3964"/>
                    <a:pt x="1201" y="3970"/>
                  </a:cubicBezTo>
                  <a:cubicBezTo>
                    <a:pt x="1194" y="3977"/>
                    <a:pt x="1181" y="3977"/>
                    <a:pt x="1181" y="3990"/>
                  </a:cubicBezTo>
                  <a:cubicBezTo>
                    <a:pt x="1181" y="4036"/>
                    <a:pt x="1194" y="4069"/>
                    <a:pt x="1194" y="4115"/>
                  </a:cubicBezTo>
                  <a:cubicBezTo>
                    <a:pt x="1194" y="4128"/>
                    <a:pt x="1187" y="4135"/>
                    <a:pt x="1187" y="4148"/>
                  </a:cubicBezTo>
                  <a:cubicBezTo>
                    <a:pt x="1187" y="4201"/>
                    <a:pt x="1233" y="4227"/>
                    <a:pt x="1233" y="4280"/>
                  </a:cubicBezTo>
                  <a:cubicBezTo>
                    <a:pt x="1233" y="4353"/>
                    <a:pt x="1207" y="4392"/>
                    <a:pt x="1187" y="4465"/>
                  </a:cubicBezTo>
                  <a:cubicBezTo>
                    <a:pt x="1253" y="4669"/>
                    <a:pt x="1253" y="4669"/>
                    <a:pt x="1253" y="4669"/>
                  </a:cubicBezTo>
                  <a:lnTo>
                    <a:pt x="1253" y="4669"/>
                  </a:lnTo>
                  <a:cubicBezTo>
                    <a:pt x="1220" y="4669"/>
                    <a:pt x="1207" y="4663"/>
                    <a:pt x="1168" y="4663"/>
                  </a:cubicBezTo>
                  <a:cubicBezTo>
                    <a:pt x="1082" y="4663"/>
                    <a:pt x="1029" y="4584"/>
                    <a:pt x="1009" y="4491"/>
                  </a:cubicBezTo>
                  <a:cubicBezTo>
                    <a:pt x="996" y="4432"/>
                    <a:pt x="996" y="4392"/>
                    <a:pt x="963" y="4333"/>
                  </a:cubicBezTo>
                  <a:cubicBezTo>
                    <a:pt x="923" y="4260"/>
                    <a:pt x="897" y="4227"/>
                    <a:pt x="844" y="4162"/>
                  </a:cubicBezTo>
                  <a:cubicBezTo>
                    <a:pt x="818" y="4135"/>
                    <a:pt x="805" y="4109"/>
                    <a:pt x="772" y="4082"/>
                  </a:cubicBezTo>
                  <a:cubicBezTo>
                    <a:pt x="739" y="4056"/>
                    <a:pt x="699" y="4049"/>
                    <a:pt x="699" y="4010"/>
                  </a:cubicBezTo>
                  <a:cubicBezTo>
                    <a:pt x="699" y="3957"/>
                    <a:pt x="739" y="3944"/>
                    <a:pt x="772" y="3904"/>
                  </a:cubicBezTo>
                  <a:cubicBezTo>
                    <a:pt x="798" y="3878"/>
                    <a:pt x="798" y="3852"/>
                    <a:pt x="805" y="3819"/>
                  </a:cubicBezTo>
                  <a:cubicBezTo>
                    <a:pt x="805" y="3792"/>
                    <a:pt x="805" y="3779"/>
                    <a:pt x="818" y="3759"/>
                  </a:cubicBezTo>
                  <a:cubicBezTo>
                    <a:pt x="844" y="3733"/>
                    <a:pt x="884" y="3753"/>
                    <a:pt x="910" y="3726"/>
                  </a:cubicBezTo>
                  <a:cubicBezTo>
                    <a:pt x="923" y="3706"/>
                    <a:pt x="930" y="3687"/>
                    <a:pt x="930" y="3660"/>
                  </a:cubicBezTo>
                  <a:cubicBezTo>
                    <a:pt x="930" y="3608"/>
                    <a:pt x="910" y="3548"/>
                    <a:pt x="864" y="3548"/>
                  </a:cubicBezTo>
                  <a:cubicBezTo>
                    <a:pt x="798" y="3548"/>
                    <a:pt x="765" y="3568"/>
                    <a:pt x="699" y="3568"/>
                  </a:cubicBezTo>
                  <a:cubicBezTo>
                    <a:pt x="653" y="3568"/>
                    <a:pt x="640" y="3522"/>
                    <a:pt x="627" y="3482"/>
                  </a:cubicBezTo>
                  <a:cubicBezTo>
                    <a:pt x="607" y="3410"/>
                    <a:pt x="594" y="3363"/>
                    <a:pt x="547" y="3311"/>
                  </a:cubicBezTo>
                  <a:cubicBezTo>
                    <a:pt x="508" y="3264"/>
                    <a:pt x="488" y="3218"/>
                    <a:pt x="435" y="3185"/>
                  </a:cubicBezTo>
                  <a:cubicBezTo>
                    <a:pt x="416" y="3172"/>
                    <a:pt x="429" y="3146"/>
                    <a:pt x="416" y="3126"/>
                  </a:cubicBezTo>
                  <a:cubicBezTo>
                    <a:pt x="409" y="3100"/>
                    <a:pt x="383" y="3080"/>
                    <a:pt x="356" y="3080"/>
                  </a:cubicBezTo>
                  <a:cubicBezTo>
                    <a:pt x="350" y="3067"/>
                    <a:pt x="350" y="3067"/>
                    <a:pt x="350" y="3054"/>
                  </a:cubicBezTo>
                  <a:cubicBezTo>
                    <a:pt x="350" y="3007"/>
                    <a:pt x="389" y="2994"/>
                    <a:pt x="416" y="2955"/>
                  </a:cubicBezTo>
                  <a:cubicBezTo>
                    <a:pt x="435" y="2922"/>
                    <a:pt x="435" y="2895"/>
                    <a:pt x="455" y="2869"/>
                  </a:cubicBezTo>
                  <a:cubicBezTo>
                    <a:pt x="488" y="2823"/>
                    <a:pt x="521" y="2796"/>
                    <a:pt x="521" y="2743"/>
                  </a:cubicBezTo>
                  <a:cubicBezTo>
                    <a:pt x="521" y="2691"/>
                    <a:pt x="521" y="2658"/>
                    <a:pt x="521" y="2605"/>
                  </a:cubicBezTo>
                  <a:cubicBezTo>
                    <a:pt x="521" y="2532"/>
                    <a:pt x="561" y="2493"/>
                    <a:pt x="561" y="2420"/>
                  </a:cubicBezTo>
                  <a:cubicBezTo>
                    <a:pt x="561" y="2341"/>
                    <a:pt x="561" y="2295"/>
                    <a:pt x="561" y="2216"/>
                  </a:cubicBezTo>
                  <a:cubicBezTo>
                    <a:pt x="561" y="2150"/>
                    <a:pt x="482" y="2157"/>
                    <a:pt x="422" y="2117"/>
                  </a:cubicBezTo>
                  <a:cubicBezTo>
                    <a:pt x="422" y="2044"/>
                    <a:pt x="422" y="2044"/>
                    <a:pt x="422" y="2044"/>
                  </a:cubicBezTo>
                  <a:cubicBezTo>
                    <a:pt x="416" y="2018"/>
                    <a:pt x="416" y="2018"/>
                    <a:pt x="416" y="2018"/>
                  </a:cubicBezTo>
                  <a:cubicBezTo>
                    <a:pt x="363" y="2031"/>
                    <a:pt x="336" y="2058"/>
                    <a:pt x="284" y="2058"/>
                  </a:cubicBezTo>
                  <a:cubicBezTo>
                    <a:pt x="251" y="2058"/>
                    <a:pt x="231" y="2058"/>
                    <a:pt x="198" y="2044"/>
                  </a:cubicBezTo>
                  <a:cubicBezTo>
                    <a:pt x="185" y="2038"/>
                    <a:pt x="172" y="2025"/>
                    <a:pt x="152" y="2025"/>
                  </a:cubicBezTo>
                  <a:cubicBezTo>
                    <a:pt x="119" y="2025"/>
                    <a:pt x="105" y="2044"/>
                    <a:pt x="79" y="2058"/>
                  </a:cubicBezTo>
                  <a:cubicBezTo>
                    <a:pt x="53" y="2077"/>
                    <a:pt x="26" y="2090"/>
                    <a:pt x="0" y="2104"/>
                  </a:cubicBezTo>
                  <a:lnTo>
                    <a:pt x="0" y="2104"/>
                  </a:lnTo>
                  <a:cubicBezTo>
                    <a:pt x="26" y="2025"/>
                    <a:pt x="59" y="1985"/>
                    <a:pt x="99" y="1919"/>
                  </a:cubicBezTo>
                  <a:cubicBezTo>
                    <a:pt x="172" y="1807"/>
                    <a:pt x="244" y="1728"/>
                    <a:pt x="369" y="1728"/>
                  </a:cubicBezTo>
                  <a:cubicBezTo>
                    <a:pt x="389" y="1728"/>
                    <a:pt x="396" y="1734"/>
                    <a:pt x="409" y="1734"/>
                  </a:cubicBezTo>
                  <a:cubicBezTo>
                    <a:pt x="435" y="1734"/>
                    <a:pt x="442" y="1715"/>
                    <a:pt x="462" y="1708"/>
                  </a:cubicBezTo>
                  <a:cubicBezTo>
                    <a:pt x="501" y="1695"/>
                    <a:pt x="515" y="1682"/>
                    <a:pt x="541" y="1655"/>
                  </a:cubicBezTo>
                  <a:cubicBezTo>
                    <a:pt x="554" y="1642"/>
                    <a:pt x="547" y="1622"/>
                    <a:pt x="567" y="1609"/>
                  </a:cubicBezTo>
                  <a:cubicBezTo>
                    <a:pt x="594" y="1583"/>
                    <a:pt x="600" y="1550"/>
                    <a:pt x="640" y="1530"/>
                  </a:cubicBezTo>
                  <a:cubicBezTo>
                    <a:pt x="660" y="1523"/>
                    <a:pt x="673" y="1523"/>
                    <a:pt x="693" y="1517"/>
                  </a:cubicBezTo>
                  <a:cubicBezTo>
                    <a:pt x="752" y="1477"/>
                    <a:pt x="745" y="1424"/>
                    <a:pt x="778" y="1365"/>
                  </a:cubicBezTo>
                  <a:cubicBezTo>
                    <a:pt x="791" y="1332"/>
                    <a:pt x="798" y="1312"/>
                    <a:pt x="818" y="1286"/>
                  </a:cubicBezTo>
                  <a:cubicBezTo>
                    <a:pt x="844" y="1253"/>
                    <a:pt x="890" y="1240"/>
                    <a:pt x="890" y="1200"/>
                  </a:cubicBezTo>
                  <a:cubicBezTo>
                    <a:pt x="890" y="1180"/>
                    <a:pt x="884" y="1174"/>
                    <a:pt x="884" y="1161"/>
                  </a:cubicBezTo>
                  <a:cubicBezTo>
                    <a:pt x="884" y="1134"/>
                    <a:pt x="904" y="1128"/>
                    <a:pt x="917" y="1101"/>
                  </a:cubicBezTo>
                  <a:cubicBezTo>
                    <a:pt x="930" y="1068"/>
                    <a:pt x="930" y="1048"/>
                    <a:pt x="943" y="1015"/>
                  </a:cubicBezTo>
                  <a:cubicBezTo>
                    <a:pt x="957" y="976"/>
                    <a:pt x="963" y="949"/>
                    <a:pt x="983" y="917"/>
                  </a:cubicBezTo>
                  <a:cubicBezTo>
                    <a:pt x="996" y="883"/>
                    <a:pt x="989" y="857"/>
                    <a:pt x="1016" y="837"/>
                  </a:cubicBezTo>
                  <a:cubicBezTo>
                    <a:pt x="1049" y="811"/>
                    <a:pt x="1082" y="811"/>
                    <a:pt x="1108" y="778"/>
                  </a:cubicBezTo>
                  <a:cubicBezTo>
                    <a:pt x="1154" y="712"/>
                    <a:pt x="1148" y="653"/>
                    <a:pt x="1187" y="580"/>
                  </a:cubicBezTo>
                  <a:cubicBezTo>
                    <a:pt x="1207" y="527"/>
                    <a:pt x="1247" y="508"/>
                    <a:pt x="1247" y="448"/>
                  </a:cubicBezTo>
                  <a:cubicBezTo>
                    <a:pt x="1247" y="428"/>
                    <a:pt x="1253" y="415"/>
                    <a:pt x="1240" y="395"/>
                  </a:cubicBezTo>
                  <a:cubicBezTo>
                    <a:pt x="1233" y="369"/>
                    <a:pt x="1201" y="369"/>
                    <a:pt x="1201" y="343"/>
                  </a:cubicBezTo>
                  <a:cubicBezTo>
                    <a:pt x="1201" y="296"/>
                    <a:pt x="1240" y="283"/>
                    <a:pt x="1260" y="244"/>
                  </a:cubicBezTo>
                  <a:cubicBezTo>
                    <a:pt x="1293" y="151"/>
                    <a:pt x="1300" y="99"/>
                    <a:pt x="1332"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3" name="Freeform 26">
              <a:extLst>
                <a:ext uri="{FF2B5EF4-FFF2-40B4-BE49-F238E27FC236}">
                  <a16:creationId xmlns:a16="http://schemas.microsoft.com/office/drawing/2014/main" id="{09E63B40-822F-4240-B348-5EC8275F344E}"/>
                </a:ext>
              </a:extLst>
            </p:cNvPr>
            <p:cNvSpPr>
              <a:spLocks noChangeArrowheads="1"/>
            </p:cNvSpPr>
            <p:nvPr/>
          </p:nvSpPr>
          <p:spPr bwMode="auto">
            <a:xfrm>
              <a:off x="8401298" y="4989507"/>
              <a:ext cx="1006409" cy="1408112"/>
            </a:xfrm>
            <a:custGeom>
              <a:avLst/>
              <a:gdLst>
                <a:gd name="T0" fmla="*/ 2256 w 2797"/>
                <a:gd name="T1" fmla="*/ 0 h 3912"/>
                <a:gd name="T2" fmla="*/ 2480 w 2797"/>
                <a:gd name="T3" fmla="*/ 105 h 3912"/>
                <a:gd name="T4" fmla="*/ 2519 w 2797"/>
                <a:gd name="T5" fmla="*/ 92 h 3912"/>
                <a:gd name="T6" fmla="*/ 2506 w 2797"/>
                <a:gd name="T7" fmla="*/ 343 h 3912"/>
                <a:gd name="T8" fmla="*/ 2638 w 2797"/>
                <a:gd name="T9" fmla="*/ 488 h 3912"/>
                <a:gd name="T10" fmla="*/ 2658 w 2797"/>
                <a:gd name="T11" fmla="*/ 633 h 3912"/>
                <a:gd name="T12" fmla="*/ 2572 w 2797"/>
                <a:gd name="T13" fmla="*/ 791 h 3912"/>
                <a:gd name="T14" fmla="*/ 2506 w 2797"/>
                <a:gd name="T15" fmla="*/ 1121 h 3912"/>
                <a:gd name="T16" fmla="*/ 2533 w 2797"/>
                <a:gd name="T17" fmla="*/ 1279 h 3912"/>
                <a:gd name="T18" fmla="*/ 2533 w 2797"/>
                <a:gd name="T19" fmla="*/ 1787 h 3912"/>
                <a:gd name="T20" fmla="*/ 2526 w 2797"/>
                <a:gd name="T21" fmla="*/ 1965 h 3912"/>
                <a:gd name="T22" fmla="*/ 2691 w 2797"/>
                <a:gd name="T23" fmla="*/ 2091 h 3912"/>
                <a:gd name="T24" fmla="*/ 2770 w 2797"/>
                <a:gd name="T25" fmla="*/ 2302 h 3912"/>
                <a:gd name="T26" fmla="*/ 2796 w 2797"/>
                <a:gd name="T27" fmla="*/ 2427 h 3912"/>
                <a:gd name="T28" fmla="*/ 2658 w 2797"/>
                <a:gd name="T29" fmla="*/ 2519 h 3912"/>
                <a:gd name="T30" fmla="*/ 2704 w 2797"/>
                <a:gd name="T31" fmla="*/ 2664 h 3912"/>
                <a:gd name="T32" fmla="*/ 2671 w 2797"/>
                <a:gd name="T33" fmla="*/ 2783 h 3912"/>
                <a:gd name="T34" fmla="*/ 2493 w 2797"/>
                <a:gd name="T35" fmla="*/ 2974 h 3912"/>
                <a:gd name="T36" fmla="*/ 2354 w 2797"/>
                <a:gd name="T37" fmla="*/ 3060 h 3912"/>
                <a:gd name="T38" fmla="*/ 2183 w 2797"/>
                <a:gd name="T39" fmla="*/ 3205 h 3912"/>
                <a:gd name="T40" fmla="*/ 1965 w 2797"/>
                <a:gd name="T41" fmla="*/ 3225 h 3912"/>
                <a:gd name="T42" fmla="*/ 1688 w 2797"/>
                <a:gd name="T43" fmla="*/ 3324 h 3912"/>
                <a:gd name="T44" fmla="*/ 1411 w 2797"/>
                <a:gd name="T45" fmla="*/ 3324 h 3912"/>
                <a:gd name="T46" fmla="*/ 1240 w 2797"/>
                <a:gd name="T47" fmla="*/ 3218 h 3912"/>
                <a:gd name="T48" fmla="*/ 1022 w 2797"/>
                <a:gd name="T49" fmla="*/ 3265 h 3912"/>
                <a:gd name="T50" fmla="*/ 1088 w 2797"/>
                <a:gd name="T51" fmla="*/ 3522 h 3912"/>
                <a:gd name="T52" fmla="*/ 864 w 2797"/>
                <a:gd name="T53" fmla="*/ 3812 h 3912"/>
                <a:gd name="T54" fmla="*/ 600 w 2797"/>
                <a:gd name="T55" fmla="*/ 3911 h 3912"/>
                <a:gd name="T56" fmla="*/ 171 w 2797"/>
                <a:gd name="T57" fmla="*/ 3680 h 3912"/>
                <a:gd name="T58" fmla="*/ 72 w 2797"/>
                <a:gd name="T59" fmla="*/ 3594 h 3912"/>
                <a:gd name="T60" fmla="*/ 52 w 2797"/>
                <a:gd name="T61" fmla="*/ 3205 h 3912"/>
                <a:gd name="T62" fmla="*/ 13 w 2797"/>
                <a:gd name="T63" fmla="*/ 3040 h 3912"/>
                <a:gd name="T64" fmla="*/ 20 w 2797"/>
                <a:gd name="T65" fmla="*/ 2895 h 3912"/>
                <a:gd name="T66" fmla="*/ 105 w 2797"/>
                <a:gd name="T67" fmla="*/ 2876 h 3912"/>
                <a:gd name="T68" fmla="*/ 204 w 2797"/>
                <a:gd name="T69" fmla="*/ 2506 h 3912"/>
                <a:gd name="T70" fmla="*/ 257 w 2797"/>
                <a:gd name="T71" fmla="*/ 2308 h 3912"/>
                <a:gd name="T72" fmla="*/ 461 w 2797"/>
                <a:gd name="T73" fmla="*/ 2282 h 3912"/>
                <a:gd name="T74" fmla="*/ 653 w 2797"/>
                <a:gd name="T75" fmla="*/ 2236 h 3912"/>
                <a:gd name="T76" fmla="*/ 811 w 2797"/>
                <a:gd name="T77" fmla="*/ 2117 h 3912"/>
                <a:gd name="T78" fmla="*/ 923 w 2797"/>
                <a:gd name="T79" fmla="*/ 2018 h 3912"/>
                <a:gd name="T80" fmla="*/ 1114 w 2797"/>
                <a:gd name="T81" fmla="*/ 1919 h 3912"/>
                <a:gd name="T82" fmla="*/ 1391 w 2797"/>
                <a:gd name="T83" fmla="*/ 1998 h 3912"/>
                <a:gd name="T84" fmla="*/ 1589 w 2797"/>
                <a:gd name="T85" fmla="*/ 1886 h 3912"/>
                <a:gd name="T86" fmla="*/ 1603 w 2797"/>
                <a:gd name="T87" fmla="*/ 1741 h 3912"/>
                <a:gd name="T88" fmla="*/ 1504 w 2797"/>
                <a:gd name="T89" fmla="*/ 1563 h 3912"/>
                <a:gd name="T90" fmla="*/ 1510 w 2797"/>
                <a:gd name="T91" fmla="*/ 1451 h 3912"/>
                <a:gd name="T92" fmla="*/ 1616 w 2797"/>
                <a:gd name="T93" fmla="*/ 1306 h 3912"/>
                <a:gd name="T94" fmla="*/ 1695 w 2797"/>
                <a:gd name="T95" fmla="*/ 1042 h 3912"/>
                <a:gd name="T96" fmla="*/ 1629 w 2797"/>
                <a:gd name="T97" fmla="*/ 884 h 3912"/>
                <a:gd name="T98" fmla="*/ 1629 w 2797"/>
                <a:gd name="T99" fmla="*/ 692 h 3912"/>
                <a:gd name="T100" fmla="*/ 1688 w 2797"/>
                <a:gd name="T101" fmla="*/ 587 h 3912"/>
                <a:gd name="T102" fmla="*/ 1787 w 2797"/>
                <a:gd name="T103" fmla="*/ 369 h 3912"/>
                <a:gd name="T104" fmla="*/ 1899 w 2797"/>
                <a:gd name="T105" fmla="*/ 316 h 3912"/>
                <a:gd name="T106" fmla="*/ 2104 w 2797"/>
                <a:gd name="T107" fmla="*/ 178 h 3912"/>
                <a:gd name="T108" fmla="*/ 2256 w 2797"/>
                <a:gd name="T109" fmla="*/ 0 h 3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7" h="3912">
                  <a:moveTo>
                    <a:pt x="2256" y="0"/>
                  </a:moveTo>
                  <a:lnTo>
                    <a:pt x="2256" y="0"/>
                  </a:lnTo>
                  <a:cubicBezTo>
                    <a:pt x="2275" y="13"/>
                    <a:pt x="2295" y="26"/>
                    <a:pt x="2321" y="39"/>
                  </a:cubicBezTo>
                  <a:cubicBezTo>
                    <a:pt x="2381" y="72"/>
                    <a:pt x="2414" y="105"/>
                    <a:pt x="2480" y="105"/>
                  </a:cubicBezTo>
                  <a:cubicBezTo>
                    <a:pt x="2493" y="105"/>
                    <a:pt x="2500" y="92"/>
                    <a:pt x="2519" y="92"/>
                  </a:cubicBezTo>
                  <a:lnTo>
                    <a:pt x="2519" y="92"/>
                  </a:lnTo>
                  <a:cubicBezTo>
                    <a:pt x="2526" y="118"/>
                    <a:pt x="2519" y="145"/>
                    <a:pt x="2519" y="171"/>
                  </a:cubicBezTo>
                  <a:cubicBezTo>
                    <a:pt x="2519" y="237"/>
                    <a:pt x="2506" y="277"/>
                    <a:pt x="2506" y="343"/>
                  </a:cubicBezTo>
                  <a:cubicBezTo>
                    <a:pt x="2506" y="356"/>
                    <a:pt x="2526" y="362"/>
                    <a:pt x="2533" y="376"/>
                  </a:cubicBezTo>
                  <a:cubicBezTo>
                    <a:pt x="2559" y="429"/>
                    <a:pt x="2592" y="455"/>
                    <a:pt x="2638" y="488"/>
                  </a:cubicBezTo>
                  <a:cubicBezTo>
                    <a:pt x="2658" y="508"/>
                    <a:pt x="2678" y="521"/>
                    <a:pt x="2678" y="547"/>
                  </a:cubicBezTo>
                  <a:cubicBezTo>
                    <a:pt x="2678" y="580"/>
                    <a:pt x="2664" y="600"/>
                    <a:pt x="2658" y="633"/>
                  </a:cubicBezTo>
                  <a:cubicBezTo>
                    <a:pt x="2658" y="672"/>
                    <a:pt x="2671" y="699"/>
                    <a:pt x="2645" y="725"/>
                  </a:cubicBezTo>
                  <a:cubicBezTo>
                    <a:pt x="2618" y="752"/>
                    <a:pt x="2585" y="758"/>
                    <a:pt x="2572" y="791"/>
                  </a:cubicBezTo>
                  <a:cubicBezTo>
                    <a:pt x="2546" y="870"/>
                    <a:pt x="2546" y="916"/>
                    <a:pt x="2533" y="996"/>
                  </a:cubicBezTo>
                  <a:cubicBezTo>
                    <a:pt x="2526" y="1048"/>
                    <a:pt x="2506" y="1075"/>
                    <a:pt x="2506" y="1121"/>
                  </a:cubicBezTo>
                  <a:cubicBezTo>
                    <a:pt x="2506" y="1147"/>
                    <a:pt x="2533" y="1161"/>
                    <a:pt x="2533" y="1194"/>
                  </a:cubicBezTo>
                  <a:cubicBezTo>
                    <a:pt x="2533" y="1227"/>
                    <a:pt x="2533" y="1246"/>
                    <a:pt x="2533" y="1279"/>
                  </a:cubicBezTo>
                  <a:cubicBezTo>
                    <a:pt x="2533" y="1405"/>
                    <a:pt x="2447" y="1471"/>
                    <a:pt x="2447" y="1602"/>
                  </a:cubicBezTo>
                  <a:cubicBezTo>
                    <a:pt x="2447" y="1682"/>
                    <a:pt x="2533" y="1708"/>
                    <a:pt x="2533" y="1787"/>
                  </a:cubicBezTo>
                  <a:cubicBezTo>
                    <a:pt x="2533" y="1820"/>
                    <a:pt x="2526" y="1840"/>
                    <a:pt x="2526" y="1866"/>
                  </a:cubicBezTo>
                  <a:cubicBezTo>
                    <a:pt x="2526" y="1906"/>
                    <a:pt x="2526" y="1926"/>
                    <a:pt x="2526" y="1965"/>
                  </a:cubicBezTo>
                  <a:cubicBezTo>
                    <a:pt x="2526" y="1998"/>
                    <a:pt x="2519" y="2044"/>
                    <a:pt x="2559" y="2058"/>
                  </a:cubicBezTo>
                  <a:cubicBezTo>
                    <a:pt x="2605" y="2077"/>
                    <a:pt x="2638" y="2077"/>
                    <a:pt x="2691" y="2091"/>
                  </a:cubicBezTo>
                  <a:cubicBezTo>
                    <a:pt x="2730" y="2104"/>
                    <a:pt x="2770" y="2117"/>
                    <a:pt x="2770" y="2163"/>
                  </a:cubicBezTo>
                  <a:cubicBezTo>
                    <a:pt x="2770" y="2216"/>
                    <a:pt x="2770" y="2249"/>
                    <a:pt x="2770" y="2302"/>
                  </a:cubicBezTo>
                  <a:cubicBezTo>
                    <a:pt x="2770" y="2348"/>
                    <a:pt x="2783" y="2374"/>
                    <a:pt x="2796" y="2427"/>
                  </a:cubicBezTo>
                  <a:lnTo>
                    <a:pt x="2796" y="2427"/>
                  </a:lnTo>
                  <a:cubicBezTo>
                    <a:pt x="2744" y="2440"/>
                    <a:pt x="2711" y="2440"/>
                    <a:pt x="2658" y="2440"/>
                  </a:cubicBezTo>
                  <a:cubicBezTo>
                    <a:pt x="2658" y="2466"/>
                    <a:pt x="2658" y="2486"/>
                    <a:pt x="2658" y="2519"/>
                  </a:cubicBezTo>
                  <a:cubicBezTo>
                    <a:pt x="2658" y="2565"/>
                    <a:pt x="2671" y="2592"/>
                    <a:pt x="2684" y="2638"/>
                  </a:cubicBezTo>
                  <a:cubicBezTo>
                    <a:pt x="2691" y="2645"/>
                    <a:pt x="2704" y="2651"/>
                    <a:pt x="2704" y="2664"/>
                  </a:cubicBezTo>
                  <a:cubicBezTo>
                    <a:pt x="2704" y="2691"/>
                    <a:pt x="2704" y="2704"/>
                    <a:pt x="2704" y="2730"/>
                  </a:cubicBezTo>
                  <a:cubicBezTo>
                    <a:pt x="2704" y="2757"/>
                    <a:pt x="2684" y="2763"/>
                    <a:pt x="2671" y="2783"/>
                  </a:cubicBezTo>
                  <a:cubicBezTo>
                    <a:pt x="2651" y="2809"/>
                    <a:pt x="2638" y="2823"/>
                    <a:pt x="2618" y="2849"/>
                  </a:cubicBezTo>
                  <a:cubicBezTo>
                    <a:pt x="2572" y="2895"/>
                    <a:pt x="2552" y="2948"/>
                    <a:pt x="2493" y="2974"/>
                  </a:cubicBezTo>
                  <a:cubicBezTo>
                    <a:pt x="2434" y="3007"/>
                    <a:pt x="2387" y="3007"/>
                    <a:pt x="2354" y="3060"/>
                  </a:cubicBezTo>
                  <a:lnTo>
                    <a:pt x="2354" y="3060"/>
                  </a:lnTo>
                  <a:cubicBezTo>
                    <a:pt x="2308" y="3080"/>
                    <a:pt x="2275" y="3087"/>
                    <a:pt x="2242" y="3120"/>
                  </a:cubicBezTo>
                  <a:cubicBezTo>
                    <a:pt x="2216" y="3146"/>
                    <a:pt x="2216" y="3185"/>
                    <a:pt x="2183" y="3205"/>
                  </a:cubicBezTo>
                  <a:cubicBezTo>
                    <a:pt x="2150" y="3232"/>
                    <a:pt x="2124" y="3225"/>
                    <a:pt x="2084" y="3225"/>
                  </a:cubicBezTo>
                  <a:cubicBezTo>
                    <a:pt x="2038" y="3225"/>
                    <a:pt x="2011" y="3225"/>
                    <a:pt x="1965" y="3225"/>
                  </a:cubicBezTo>
                  <a:cubicBezTo>
                    <a:pt x="1932" y="3271"/>
                    <a:pt x="1913" y="3324"/>
                    <a:pt x="1853" y="3324"/>
                  </a:cubicBezTo>
                  <a:cubicBezTo>
                    <a:pt x="1787" y="3324"/>
                    <a:pt x="1754" y="3324"/>
                    <a:pt x="1688" y="3324"/>
                  </a:cubicBezTo>
                  <a:cubicBezTo>
                    <a:pt x="1642" y="3324"/>
                    <a:pt x="1629" y="3363"/>
                    <a:pt x="1583" y="3363"/>
                  </a:cubicBezTo>
                  <a:cubicBezTo>
                    <a:pt x="1517" y="3363"/>
                    <a:pt x="1477" y="3350"/>
                    <a:pt x="1411" y="3324"/>
                  </a:cubicBezTo>
                  <a:cubicBezTo>
                    <a:pt x="1372" y="3304"/>
                    <a:pt x="1345" y="3304"/>
                    <a:pt x="1312" y="3278"/>
                  </a:cubicBezTo>
                  <a:cubicBezTo>
                    <a:pt x="1286" y="3258"/>
                    <a:pt x="1273" y="3218"/>
                    <a:pt x="1240" y="3218"/>
                  </a:cubicBezTo>
                  <a:cubicBezTo>
                    <a:pt x="1174" y="3218"/>
                    <a:pt x="1141" y="3238"/>
                    <a:pt x="1081" y="3258"/>
                  </a:cubicBezTo>
                  <a:cubicBezTo>
                    <a:pt x="1062" y="3258"/>
                    <a:pt x="1042" y="3251"/>
                    <a:pt x="1022" y="3265"/>
                  </a:cubicBezTo>
                  <a:cubicBezTo>
                    <a:pt x="1002" y="3284"/>
                    <a:pt x="1009" y="3311"/>
                    <a:pt x="1009" y="3337"/>
                  </a:cubicBezTo>
                  <a:cubicBezTo>
                    <a:pt x="1009" y="3416"/>
                    <a:pt x="1088" y="3443"/>
                    <a:pt x="1088" y="3522"/>
                  </a:cubicBezTo>
                  <a:cubicBezTo>
                    <a:pt x="1088" y="3627"/>
                    <a:pt x="1029" y="3687"/>
                    <a:pt x="943" y="3753"/>
                  </a:cubicBezTo>
                  <a:cubicBezTo>
                    <a:pt x="910" y="3773"/>
                    <a:pt x="897" y="3799"/>
                    <a:pt x="864" y="3812"/>
                  </a:cubicBezTo>
                  <a:cubicBezTo>
                    <a:pt x="798" y="3845"/>
                    <a:pt x="765" y="3852"/>
                    <a:pt x="699" y="3878"/>
                  </a:cubicBezTo>
                  <a:cubicBezTo>
                    <a:pt x="659" y="3891"/>
                    <a:pt x="639" y="3911"/>
                    <a:pt x="600" y="3911"/>
                  </a:cubicBezTo>
                  <a:cubicBezTo>
                    <a:pt x="481" y="3911"/>
                    <a:pt x="461" y="3779"/>
                    <a:pt x="349" y="3739"/>
                  </a:cubicBezTo>
                  <a:cubicBezTo>
                    <a:pt x="283" y="3720"/>
                    <a:pt x="237" y="3720"/>
                    <a:pt x="171" y="3680"/>
                  </a:cubicBezTo>
                  <a:cubicBezTo>
                    <a:pt x="132" y="3654"/>
                    <a:pt x="112" y="3621"/>
                    <a:pt x="72" y="3594"/>
                  </a:cubicBezTo>
                  <a:lnTo>
                    <a:pt x="72" y="3594"/>
                  </a:lnTo>
                  <a:cubicBezTo>
                    <a:pt x="6" y="3390"/>
                    <a:pt x="6" y="3390"/>
                    <a:pt x="6" y="3390"/>
                  </a:cubicBezTo>
                  <a:cubicBezTo>
                    <a:pt x="26" y="3317"/>
                    <a:pt x="52" y="3278"/>
                    <a:pt x="52" y="3205"/>
                  </a:cubicBezTo>
                  <a:cubicBezTo>
                    <a:pt x="52" y="3152"/>
                    <a:pt x="6" y="3126"/>
                    <a:pt x="6" y="3073"/>
                  </a:cubicBezTo>
                  <a:cubicBezTo>
                    <a:pt x="6" y="3060"/>
                    <a:pt x="13" y="3053"/>
                    <a:pt x="13" y="3040"/>
                  </a:cubicBezTo>
                  <a:cubicBezTo>
                    <a:pt x="13" y="2994"/>
                    <a:pt x="0" y="2961"/>
                    <a:pt x="0" y="2915"/>
                  </a:cubicBezTo>
                  <a:cubicBezTo>
                    <a:pt x="0" y="2902"/>
                    <a:pt x="13" y="2902"/>
                    <a:pt x="20" y="2895"/>
                  </a:cubicBezTo>
                  <a:cubicBezTo>
                    <a:pt x="39" y="2889"/>
                    <a:pt x="46" y="2876"/>
                    <a:pt x="72" y="2876"/>
                  </a:cubicBezTo>
                  <a:cubicBezTo>
                    <a:pt x="85" y="2876"/>
                    <a:pt x="92" y="2876"/>
                    <a:pt x="105" y="2876"/>
                  </a:cubicBezTo>
                  <a:cubicBezTo>
                    <a:pt x="184" y="2546"/>
                    <a:pt x="184" y="2546"/>
                    <a:pt x="184" y="2546"/>
                  </a:cubicBezTo>
                  <a:cubicBezTo>
                    <a:pt x="191" y="2526"/>
                    <a:pt x="204" y="2519"/>
                    <a:pt x="204" y="2506"/>
                  </a:cubicBezTo>
                  <a:cubicBezTo>
                    <a:pt x="198" y="2453"/>
                    <a:pt x="204" y="2420"/>
                    <a:pt x="204" y="2374"/>
                  </a:cubicBezTo>
                  <a:cubicBezTo>
                    <a:pt x="204" y="2341"/>
                    <a:pt x="237" y="2328"/>
                    <a:pt x="257" y="2308"/>
                  </a:cubicBezTo>
                  <a:cubicBezTo>
                    <a:pt x="290" y="2275"/>
                    <a:pt x="330" y="2269"/>
                    <a:pt x="376" y="2269"/>
                  </a:cubicBezTo>
                  <a:cubicBezTo>
                    <a:pt x="409" y="2269"/>
                    <a:pt x="428" y="2282"/>
                    <a:pt x="461" y="2282"/>
                  </a:cubicBezTo>
                  <a:cubicBezTo>
                    <a:pt x="527" y="2282"/>
                    <a:pt x="560" y="2236"/>
                    <a:pt x="626" y="2236"/>
                  </a:cubicBezTo>
                  <a:cubicBezTo>
                    <a:pt x="633" y="2236"/>
                    <a:pt x="639" y="2236"/>
                    <a:pt x="653" y="2236"/>
                  </a:cubicBezTo>
                  <a:cubicBezTo>
                    <a:pt x="699" y="2203"/>
                    <a:pt x="712" y="2183"/>
                    <a:pt x="758" y="2150"/>
                  </a:cubicBezTo>
                  <a:cubicBezTo>
                    <a:pt x="778" y="2137"/>
                    <a:pt x="785" y="2124"/>
                    <a:pt x="811" y="2117"/>
                  </a:cubicBezTo>
                  <a:cubicBezTo>
                    <a:pt x="844" y="2104"/>
                    <a:pt x="877" y="2117"/>
                    <a:pt x="897" y="2091"/>
                  </a:cubicBezTo>
                  <a:cubicBezTo>
                    <a:pt x="917" y="2064"/>
                    <a:pt x="903" y="2044"/>
                    <a:pt x="923" y="2018"/>
                  </a:cubicBezTo>
                  <a:cubicBezTo>
                    <a:pt x="956" y="1979"/>
                    <a:pt x="989" y="1972"/>
                    <a:pt x="1042" y="1959"/>
                  </a:cubicBezTo>
                  <a:cubicBezTo>
                    <a:pt x="1075" y="1952"/>
                    <a:pt x="1088" y="1919"/>
                    <a:pt x="1114" y="1919"/>
                  </a:cubicBezTo>
                  <a:cubicBezTo>
                    <a:pt x="1174" y="1919"/>
                    <a:pt x="1207" y="1939"/>
                    <a:pt x="1266" y="1959"/>
                  </a:cubicBezTo>
                  <a:cubicBezTo>
                    <a:pt x="1312" y="1972"/>
                    <a:pt x="1345" y="1972"/>
                    <a:pt x="1391" y="1998"/>
                  </a:cubicBezTo>
                  <a:cubicBezTo>
                    <a:pt x="1424" y="2011"/>
                    <a:pt x="1438" y="2038"/>
                    <a:pt x="1477" y="2038"/>
                  </a:cubicBezTo>
                  <a:cubicBezTo>
                    <a:pt x="1550" y="2038"/>
                    <a:pt x="1576" y="1959"/>
                    <a:pt x="1589" y="1886"/>
                  </a:cubicBezTo>
                  <a:cubicBezTo>
                    <a:pt x="1589" y="1853"/>
                    <a:pt x="1603" y="1840"/>
                    <a:pt x="1603" y="1813"/>
                  </a:cubicBezTo>
                  <a:cubicBezTo>
                    <a:pt x="1603" y="1787"/>
                    <a:pt x="1603" y="1767"/>
                    <a:pt x="1603" y="1741"/>
                  </a:cubicBezTo>
                  <a:cubicBezTo>
                    <a:pt x="1603" y="1682"/>
                    <a:pt x="1536" y="1668"/>
                    <a:pt x="1510" y="1616"/>
                  </a:cubicBezTo>
                  <a:cubicBezTo>
                    <a:pt x="1497" y="1602"/>
                    <a:pt x="1504" y="1583"/>
                    <a:pt x="1504" y="1563"/>
                  </a:cubicBezTo>
                  <a:cubicBezTo>
                    <a:pt x="1504" y="1543"/>
                    <a:pt x="1504" y="1537"/>
                    <a:pt x="1504" y="1517"/>
                  </a:cubicBezTo>
                  <a:cubicBezTo>
                    <a:pt x="1504" y="1490"/>
                    <a:pt x="1510" y="1477"/>
                    <a:pt x="1510" y="1451"/>
                  </a:cubicBezTo>
                  <a:cubicBezTo>
                    <a:pt x="1510" y="1405"/>
                    <a:pt x="1550" y="1385"/>
                    <a:pt x="1583" y="1365"/>
                  </a:cubicBezTo>
                  <a:cubicBezTo>
                    <a:pt x="1603" y="1345"/>
                    <a:pt x="1609" y="1326"/>
                    <a:pt x="1616" y="1306"/>
                  </a:cubicBezTo>
                  <a:cubicBezTo>
                    <a:pt x="1622" y="1286"/>
                    <a:pt x="1635" y="1279"/>
                    <a:pt x="1642" y="1259"/>
                  </a:cubicBezTo>
                  <a:cubicBezTo>
                    <a:pt x="1668" y="1180"/>
                    <a:pt x="1695" y="1134"/>
                    <a:pt x="1695" y="1042"/>
                  </a:cubicBezTo>
                  <a:cubicBezTo>
                    <a:pt x="1695" y="989"/>
                    <a:pt x="1682" y="956"/>
                    <a:pt x="1655" y="916"/>
                  </a:cubicBezTo>
                  <a:cubicBezTo>
                    <a:pt x="1649" y="903"/>
                    <a:pt x="1629" y="903"/>
                    <a:pt x="1629" y="884"/>
                  </a:cubicBezTo>
                  <a:cubicBezTo>
                    <a:pt x="1629" y="844"/>
                    <a:pt x="1662" y="818"/>
                    <a:pt x="1662" y="771"/>
                  </a:cubicBezTo>
                  <a:cubicBezTo>
                    <a:pt x="1662" y="739"/>
                    <a:pt x="1655" y="719"/>
                    <a:pt x="1629" y="692"/>
                  </a:cubicBezTo>
                  <a:cubicBezTo>
                    <a:pt x="1629" y="679"/>
                    <a:pt x="1609" y="679"/>
                    <a:pt x="1609" y="672"/>
                  </a:cubicBezTo>
                  <a:cubicBezTo>
                    <a:pt x="1609" y="626"/>
                    <a:pt x="1655" y="613"/>
                    <a:pt x="1688" y="587"/>
                  </a:cubicBezTo>
                  <a:cubicBezTo>
                    <a:pt x="1721" y="554"/>
                    <a:pt x="1741" y="534"/>
                    <a:pt x="1754" y="488"/>
                  </a:cubicBezTo>
                  <a:cubicBezTo>
                    <a:pt x="1767" y="442"/>
                    <a:pt x="1774" y="415"/>
                    <a:pt x="1787" y="369"/>
                  </a:cubicBezTo>
                  <a:cubicBezTo>
                    <a:pt x="1800" y="336"/>
                    <a:pt x="1814" y="297"/>
                    <a:pt x="1847" y="297"/>
                  </a:cubicBezTo>
                  <a:cubicBezTo>
                    <a:pt x="1873" y="297"/>
                    <a:pt x="1879" y="316"/>
                    <a:pt x="1899" y="316"/>
                  </a:cubicBezTo>
                  <a:cubicBezTo>
                    <a:pt x="1952" y="316"/>
                    <a:pt x="1965" y="264"/>
                    <a:pt x="1992" y="231"/>
                  </a:cubicBezTo>
                  <a:cubicBezTo>
                    <a:pt x="2018" y="191"/>
                    <a:pt x="2058" y="185"/>
                    <a:pt x="2104" y="178"/>
                  </a:cubicBezTo>
                  <a:cubicBezTo>
                    <a:pt x="2137" y="178"/>
                    <a:pt x="2163" y="178"/>
                    <a:pt x="2190" y="158"/>
                  </a:cubicBezTo>
                  <a:cubicBezTo>
                    <a:pt x="2236" y="118"/>
                    <a:pt x="2229" y="59"/>
                    <a:pt x="2256"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4" name="Freeform 27">
              <a:extLst>
                <a:ext uri="{FF2B5EF4-FFF2-40B4-BE49-F238E27FC236}">
                  <a16:creationId xmlns:a16="http://schemas.microsoft.com/office/drawing/2014/main" id="{BCBAB80B-9EE8-4295-8C00-C89646D266D7}"/>
                </a:ext>
              </a:extLst>
            </p:cNvPr>
            <p:cNvSpPr>
              <a:spLocks noChangeArrowheads="1"/>
            </p:cNvSpPr>
            <p:nvPr/>
          </p:nvSpPr>
          <p:spPr bwMode="auto">
            <a:xfrm>
              <a:off x="5553507" y="5675307"/>
              <a:ext cx="2108063" cy="1935162"/>
            </a:xfrm>
            <a:custGeom>
              <a:avLst/>
              <a:gdLst>
                <a:gd name="T0" fmla="*/ 5777 w 5857"/>
                <a:gd name="T1" fmla="*/ 1385 h 5375"/>
                <a:gd name="T2" fmla="*/ 5829 w 5857"/>
                <a:gd name="T3" fmla="*/ 1675 h 5375"/>
                <a:gd name="T4" fmla="*/ 5777 w 5857"/>
                <a:gd name="T5" fmla="*/ 1972 h 5375"/>
                <a:gd name="T6" fmla="*/ 5803 w 5857"/>
                <a:gd name="T7" fmla="*/ 2216 h 5375"/>
                <a:gd name="T8" fmla="*/ 5750 w 5857"/>
                <a:gd name="T9" fmla="*/ 2440 h 5375"/>
                <a:gd name="T10" fmla="*/ 5678 w 5857"/>
                <a:gd name="T11" fmla="*/ 2665 h 5375"/>
                <a:gd name="T12" fmla="*/ 5473 w 5857"/>
                <a:gd name="T13" fmla="*/ 3073 h 5375"/>
                <a:gd name="T14" fmla="*/ 5387 w 5857"/>
                <a:gd name="T15" fmla="*/ 3324 h 5375"/>
                <a:gd name="T16" fmla="*/ 5328 w 5857"/>
                <a:gd name="T17" fmla="*/ 3555 h 5375"/>
                <a:gd name="T18" fmla="*/ 5262 w 5857"/>
                <a:gd name="T19" fmla="*/ 3824 h 5375"/>
                <a:gd name="T20" fmla="*/ 5091 w 5857"/>
                <a:gd name="T21" fmla="*/ 4055 h 5375"/>
                <a:gd name="T22" fmla="*/ 4946 w 5857"/>
                <a:gd name="T23" fmla="*/ 4101 h 5375"/>
                <a:gd name="T24" fmla="*/ 4873 w 5857"/>
                <a:gd name="T25" fmla="*/ 4293 h 5375"/>
                <a:gd name="T26" fmla="*/ 4662 w 5857"/>
                <a:gd name="T27" fmla="*/ 4458 h 5375"/>
                <a:gd name="T28" fmla="*/ 4530 w 5857"/>
                <a:gd name="T29" fmla="*/ 4517 h 5375"/>
                <a:gd name="T30" fmla="*/ 4405 w 5857"/>
                <a:gd name="T31" fmla="*/ 4596 h 5375"/>
                <a:gd name="T32" fmla="*/ 4365 w 5857"/>
                <a:gd name="T33" fmla="*/ 4781 h 5375"/>
                <a:gd name="T34" fmla="*/ 4121 w 5857"/>
                <a:gd name="T35" fmla="*/ 5012 h 5375"/>
                <a:gd name="T36" fmla="*/ 4088 w 5857"/>
                <a:gd name="T37" fmla="*/ 5183 h 5375"/>
                <a:gd name="T38" fmla="*/ 4128 w 5857"/>
                <a:gd name="T39" fmla="*/ 5328 h 5375"/>
                <a:gd name="T40" fmla="*/ 3982 w 5857"/>
                <a:gd name="T41" fmla="*/ 5262 h 5375"/>
                <a:gd name="T42" fmla="*/ 3877 w 5857"/>
                <a:gd name="T43" fmla="*/ 5150 h 5375"/>
                <a:gd name="T44" fmla="*/ 3515 w 5857"/>
                <a:gd name="T45" fmla="*/ 5111 h 5375"/>
                <a:gd name="T46" fmla="*/ 3284 w 5857"/>
                <a:gd name="T47" fmla="*/ 5117 h 5375"/>
                <a:gd name="T48" fmla="*/ 3040 w 5857"/>
                <a:gd name="T49" fmla="*/ 5256 h 5375"/>
                <a:gd name="T50" fmla="*/ 2790 w 5857"/>
                <a:gd name="T51" fmla="*/ 5183 h 5375"/>
                <a:gd name="T52" fmla="*/ 2750 w 5857"/>
                <a:gd name="T53" fmla="*/ 5124 h 5375"/>
                <a:gd name="T54" fmla="*/ 2486 w 5857"/>
                <a:gd name="T55" fmla="*/ 5209 h 5375"/>
                <a:gd name="T56" fmla="*/ 2308 w 5857"/>
                <a:gd name="T57" fmla="*/ 5308 h 5375"/>
                <a:gd name="T58" fmla="*/ 2051 w 5857"/>
                <a:gd name="T59" fmla="*/ 5328 h 5375"/>
                <a:gd name="T60" fmla="*/ 1932 w 5857"/>
                <a:gd name="T61" fmla="*/ 5176 h 5375"/>
                <a:gd name="T62" fmla="*/ 1879 w 5857"/>
                <a:gd name="T63" fmla="*/ 5190 h 5375"/>
                <a:gd name="T64" fmla="*/ 1827 w 5857"/>
                <a:gd name="T65" fmla="*/ 5091 h 5375"/>
                <a:gd name="T66" fmla="*/ 1616 w 5857"/>
                <a:gd name="T67" fmla="*/ 4919 h 5375"/>
                <a:gd name="T68" fmla="*/ 1589 w 5857"/>
                <a:gd name="T69" fmla="*/ 4787 h 5375"/>
                <a:gd name="T70" fmla="*/ 1655 w 5857"/>
                <a:gd name="T71" fmla="*/ 4458 h 5375"/>
                <a:gd name="T72" fmla="*/ 1404 w 5857"/>
                <a:gd name="T73" fmla="*/ 4477 h 5375"/>
                <a:gd name="T74" fmla="*/ 521 w 5857"/>
                <a:gd name="T75" fmla="*/ 3884 h 5375"/>
                <a:gd name="T76" fmla="*/ 699 w 5857"/>
                <a:gd name="T77" fmla="*/ 3877 h 5375"/>
                <a:gd name="T78" fmla="*/ 732 w 5857"/>
                <a:gd name="T79" fmla="*/ 3528 h 5375"/>
                <a:gd name="T80" fmla="*/ 633 w 5857"/>
                <a:gd name="T81" fmla="*/ 3245 h 5375"/>
                <a:gd name="T82" fmla="*/ 455 w 5857"/>
                <a:gd name="T83" fmla="*/ 3080 h 5375"/>
                <a:gd name="T84" fmla="*/ 541 w 5857"/>
                <a:gd name="T85" fmla="*/ 2968 h 5375"/>
                <a:gd name="T86" fmla="*/ 837 w 5857"/>
                <a:gd name="T87" fmla="*/ 2533 h 5375"/>
                <a:gd name="T88" fmla="*/ 930 w 5857"/>
                <a:gd name="T89" fmla="*/ 2328 h 5375"/>
                <a:gd name="T90" fmla="*/ 857 w 5857"/>
                <a:gd name="T91" fmla="*/ 2137 h 5375"/>
                <a:gd name="T92" fmla="*/ 778 w 5857"/>
                <a:gd name="T93" fmla="*/ 1833 h 5375"/>
                <a:gd name="T94" fmla="*/ 560 w 5857"/>
                <a:gd name="T95" fmla="*/ 1781 h 5375"/>
                <a:gd name="T96" fmla="*/ 277 w 5857"/>
                <a:gd name="T97" fmla="*/ 1524 h 5375"/>
                <a:gd name="T98" fmla="*/ 171 w 5857"/>
                <a:gd name="T99" fmla="*/ 844 h 5375"/>
                <a:gd name="T100" fmla="*/ 1919 w 5857"/>
                <a:gd name="T101" fmla="*/ 659 h 5375"/>
                <a:gd name="T102" fmla="*/ 1985 w 5857"/>
                <a:gd name="T103" fmla="*/ 429 h 5375"/>
                <a:gd name="T104" fmla="*/ 2018 w 5857"/>
                <a:gd name="T105" fmla="*/ 283 h 5375"/>
                <a:gd name="T106" fmla="*/ 2236 w 5857"/>
                <a:gd name="T107" fmla="*/ 125 h 5375"/>
                <a:gd name="T108" fmla="*/ 2255 w 5857"/>
                <a:gd name="T109" fmla="*/ 409 h 5375"/>
                <a:gd name="T110" fmla="*/ 2335 w 5857"/>
                <a:gd name="T111" fmla="*/ 607 h 5375"/>
                <a:gd name="T112" fmla="*/ 2605 w 5857"/>
                <a:gd name="T113" fmla="*/ 897 h 5375"/>
                <a:gd name="T114" fmla="*/ 2724 w 5857"/>
                <a:gd name="T115" fmla="*/ 1029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57" h="5375">
                  <a:moveTo>
                    <a:pt x="5777" y="1385"/>
                  </a:moveTo>
                  <a:lnTo>
                    <a:pt x="5777" y="1385"/>
                  </a:lnTo>
                  <a:cubicBezTo>
                    <a:pt x="5816" y="1444"/>
                    <a:pt x="5856" y="1490"/>
                    <a:pt x="5856" y="1556"/>
                  </a:cubicBezTo>
                  <a:cubicBezTo>
                    <a:pt x="5856" y="1603"/>
                    <a:pt x="5836" y="1629"/>
                    <a:pt x="5829" y="1675"/>
                  </a:cubicBezTo>
                  <a:cubicBezTo>
                    <a:pt x="5816" y="1748"/>
                    <a:pt x="5829" y="1794"/>
                    <a:pt x="5803" y="1860"/>
                  </a:cubicBezTo>
                  <a:cubicBezTo>
                    <a:pt x="5790" y="1906"/>
                    <a:pt x="5777" y="1932"/>
                    <a:pt x="5777" y="1972"/>
                  </a:cubicBezTo>
                  <a:cubicBezTo>
                    <a:pt x="5777" y="2038"/>
                    <a:pt x="5803" y="2071"/>
                    <a:pt x="5803" y="2130"/>
                  </a:cubicBezTo>
                  <a:cubicBezTo>
                    <a:pt x="5803" y="2163"/>
                    <a:pt x="5803" y="2183"/>
                    <a:pt x="5803" y="2216"/>
                  </a:cubicBezTo>
                  <a:cubicBezTo>
                    <a:pt x="5803" y="2262"/>
                    <a:pt x="5790" y="2289"/>
                    <a:pt x="5777" y="2328"/>
                  </a:cubicBezTo>
                  <a:cubicBezTo>
                    <a:pt x="5757" y="2374"/>
                    <a:pt x="5764" y="2401"/>
                    <a:pt x="5750" y="2440"/>
                  </a:cubicBezTo>
                  <a:cubicBezTo>
                    <a:pt x="5717" y="2533"/>
                    <a:pt x="5697" y="2572"/>
                    <a:pt x="5678" y="2665"/>
                  </a:cubicBezTo>
                  <a:lnTo>
                    <a:pt x="5678" y="2665"/>
                  </a:lnTo>
                  <a:cubicBezTo>
                    <a:pt x="5598" y="2737"/>
                    <a:pt x="5592" y="2803"/>
                    <a:pt x="5559" y="2909"/>
                  </a:cubicBezTo>
                  <a:cubicBezTo>
                    <a:pt x="5539" y="2975"/>
                    <a:pt x="5500" y="3008"/>
                    <a:pt x="5473" y="3073"/>
                  </a:cubicBezTo>
                  <a:cubicBezTo>
                    <a:pt x="5460" y="3120"/>
                    <a:pt x="5460" y="3153"/>
                    <a:pt x="5434" y="3199"/>
                  </a:cubicBezTo>
                  <a:cubicBezTo>
                    <a:pt x="5407" y="3245"/>
                    <a:pt x="5407" y="3278"/>
                    <a:pt x="5387" y="3324"/>
                  </a:cubicBezTo>
                  <a:cubicBezTo>
                    <a:pt x="5374" y="3364"/>
                    <a:pt x="5341" y="3383"/>
                    <a:pt x="5335" y="3430"/>
                  </a:cubicBezTo>
                  <a:cubicBezTo>
                    <a:pt x="5328" y="3476"/>
                    <a:pt x="5335" y="3509"/>
                    <a:pt x="5328" y="3555"/>
                  </a:cubicBezTo>
                  <a:cubicBezTo>
                    <a:pt x="5308" y="3626"/>
                    <a:pt x="5262" y="3660"/>
                    <a:pt x="5262" y="3732"/>
                  </a:cubicBezTo>
                  <a:cubicBezTo>
                    <a:pt x="5262" y="3772"/>
                    <a:pt x="5262" y="3791"/>
                    <a:pt x="5262" y="3824"/>
                  </a:cubicBezTo>
                  <a:cubicBezTo>
                    <a:pt x="5262" y="3890"/>
                    <a:pt x="5196" y="3897"/>
                    <a:pt x="5176" y="3956"/>
                  </a:cubicBezTo>
                  <a:cubicBezTo>
                    <a:pt x="5157" y="4003"/>
                    <a:pt x="5143" y="4055"/>
                    <a:pt x="5091" y="4055"/>
                  </a:cubicBezTo>
                  <a:cubicBezTo>
                    <a:pt x="5058" y="4055"/>
                    <a:pt x="5044" y="4042"/>
                    <a:pt x="5018" y="4042"/>
                  </a:cubicBezTo>
                  <a:cubicBezTo>
                    <a:pt x="4979" y="4042"/>
                    <a:pt x="4965" y="4075"/>
                    <a:pt x="4946" y="4101"/>
                  </a:cubicBezTo>
                  <a:cubicBezTo>
                    <a:pt x="4899" y="4147"/>
                    <a:pt x="4860" y="4180"/>
                    <a:pt x="4860" y="4246"/>
                  </a:cubicBezTo>
                  <a:cubicBezTo>
                    <a:pt x="4860" y="4266"/>
                    <a:pt x="4873" y="4273"/>
                    <a:pt x="4873" y="4293"/>
                  </a:cubicBezTo>
                  <a:cubicBezTo>
                    <a:pt x="4873" y="4359"/>
                    <a:pt x="4853" y="4411"/>
                    <a:pt x="4800" y="4451"/>
                  </a:cubicBezTo>
                  <a:cubicBezTo>
                    <a:pt x="4761" y="4477"/>
                    <a:pt x="4715" y="4458"/>
                    <a:pt x="4662" y="4458"/>
                  </a:cubicBezTo>
                  <a:cubicBezTo>
                    <a:pt x="4629" y="4458"/>
                    <a:pt x="4609" y="4458"/>
                    <a:pt x="4576" y="4464"/>
                  </a:cubicBezTo>
                  <a:cubicBezTo>
                    <a:pt x="4550" y="4471"/>
                    <a:pt x="4550" y="4504"/>
                    <a:pt x="4530" y="4517"/>
                  </a:cubicBezTo>
                  <a:cubicBezTo>
                    <a:pt x="4510" y="4530"/>
                    <a:pt x="4497" y="4543"/>
                    <a:pt x="4477" y="4550"/>
                  </a:cubicBezTo>
                  <a:cubicBezTo>
                    <a:pt x="4444" y="4557"/>
                    <a:pt x="4405" y="4563"/>
                    <a:pt x="4405" y="4596"/>
                  </a:cubicBezTo>
                  <a:cubicBezTo>
                    <a:pt x="4405" y="4622"/>
                    <a:pt x="4405" y="4642"/>
                    <a:pt x="4405" y="4669"/>
                  </a:cubicBezTo>
                  <a:cubicBezTo>
                    <a:pt x="4405" y="4715"/>
                    <a:pt x="4385" y="4734"/>
                    <a:pt x="4365" y="4781"/>
                  </a:cubicBezTo>
                  <a:cubicBezTo>
                    <a:pt x="4352" y="4820"/>
                    <a:pt x="4345" y="4847"/>
                    <a:pt x="4312" y="4873"/>
                  </a:cubicBezTo>
                  <a:cubicBezTo>
                    <a:pt x="4240" y="4919"/>
                    <a:pt x="4174" y="4939"/>
                    <a:pt x="4121" y="5012"/>
                  </a:cubicBezTo>
                  <a:cubicBezTo>
                    <a:pt x="4095" y="5051"/>
                    <a:pt x="4062" y="5071"/>
                    <a:pt x="4062" y="5124"/>
                  </a:cubicBezTo>
                  <a:cubicBezTo>
                    <a:pt x="4062" y="5143"/>
                    <a:pt x="4075" y="5163"/>
                    <a:pt x="4088" y="5183"/>
                  </a:cubicBezTo>
                  <a:cubicBezTo>
                    <a:pt x="4108" y="5229"/>
                    <a:pt x="4121" y="5269"/>
                    <a:pt x="4128" y="5328"/>
                  </a:cubicBezTo>
                  <a:lnTo>
                    <a:pt x="4128" y="5328"/>
                  </a:lnTo>
                  <a:cubicBezTo>
                    <a:pt x="4088" y="5328"/>
                    <a:pt x="4075" y="5302"/>
                    <a:pt x="4035" y="5288"/>
                  </a:cubicBezTo>
                  <a:cubicBezTo>
                    <a:pt x="4015" y="5275"/>
                    <a:pt x="3996" y="5282"/>
                    <a:pt x="3982" y="5262"/>
                  </a:cubicBezTo>
                  <a:cubicBezTo>
                    <a:pt x="3956" y="5236"/>
                    <a:pt x="3969" y="5203"/>
                    <a:pt x="3956" y="5176"/>
                  </a:cubicBezTo>
                  <a:cubicBezTo>
                    <a:pt x="3943" y="5143"/>
                    <a:pt x="3910" y="5150"/>
                    <a:pt x="3877" y="5150"/>
                  </a:cubicBezTo>
                  <a:cubicBezTo>
                    <a:pt x="3778" y="5150"/>
                    <a:pt x="3725" y="5183"/>
                    <a:pt x="3621" y="5183"/>
                  </a:cubicBezTo>
                  <a:cubicBezTo>
                    <a:pt x="3575" y="5183"/>
                    <a:pt x="3528" y="5157"/>
                    <a:pt x="3515" y="5111"/>
                  </a:cubicBezTo>
                  <a:cubicBezTo>
                    <a:pt x="3449" y="5111"/>
                    <a:pt x="3416" y="5111"/>
                    <a:pt x="3350" y="5111"/>
                  </a:cubicBezTo>
                  <a:cubicBezTo>
                    <a:pt x="3324" y="5111"/>
                    <a:pt x="3311" y="5117"/>
                    <a:pt x="3284" y="5117"/>
                  </a:cubicBezTo>
                  <a:cubicBezTo>
                    <a:pt x="3245" y="5117"/>
                    <a:pt x="3218" y="5104"/>
                    <a:pt x="3179" y="5117"/>
                  </a:cubicBezTo>
                  <a:cubicBezTo>
                    <a:pt x="3106" y="5143"/>
                    <a:pt x="3113" y="5256"/>
                    <a:pt x="3040" y="5256"/>
                  </a:cubicBezTo>
                  <a:cubicBezTo>
                    <a:pt x="3014" y="5256"/>
                    <a:pt x="2994" y="5256"/>
                    <a:pt x="2968" y="5256"/>
                  </a:cubicBezTo>
                  <a:cubicBezTo>
                    <a:pt x="2895" y="5256"/>
                    <a:pt x="2849" y="5223"/>
                    <a:pt x="2790" y="5183"/>
                  </a:cubicBezTo>
                  <a:cubicBezTo>
                    <a:pt x="2783" y="5170"/>
                    <a:pt x="2770" y="5163"/>
                    <a:pt x="2763" y="5150"/>
                  </a:cubicBezTo>
                  <a:cubicBezTo>
                    <a:pt x="2757" y="5143"/>
                    <a:pt x="2763" y="5124"/>
                    <a:pt x="2750" y="5124"/>
                  </a:cubicBezTo>
                  <a:cubicBezTo>
                    <a:pt x="2684" y="5124"/>
                    <a:pt x="2651" y="5143"/>
                    <a:pt x="2592" y="5170"/>
                  </a:cubicBezTo>
                  <a:cubicBezTo>
                    <a:pt x="2552" y="5190"/>
                    <a:pt x="2513" y="5176"/>
                    <a:pt x="2486" y="5209"/>
                  </a:cubicBezTo>
                  <a:cubicBezTo>
                    <a:pt x="2466" y="5229"/>
                    <a:pt x="2480" y="5256"/>
                    <a:pt x="2453" y="5269"/>
                  </a:cubicBezTo>
                  <a:cubicBezTo>
                    <a:pt x="2407" y="5308"/>
                    <a:pt x="2361" y="5295"/>
                    <a:pt x="2308" y="5308"/>
                  </a:cubicBezTo>
                  <a:cubicBezTo>
                    <a:pt x="2262" y="5322"/>
                    <a:pt x="2249" y="5374"/>
                    <a:pt x="2196" y="5374"/>
                  </a:cubicBezTo>
                  <a:cubicBezTo>
                    <a:pt x="2137" y="5374"/>
                    <a:pt x="2097" y="5368"/>
                    <a:pt x="2051" y="5328"/>
                  </a:cubicBezTo>
                  <a:cubicBezTo>
                    <a:pt x="2011" y="5295"/>
                    <a:pt x="1998" y="5269"/>
                    <a:pt x="1972" y="5223"/>
                  </a:cubicBezTo>
                  <a:cubicBezTo>
                    <a:pt x="1965" y="5203"/>
                    <a:pt x="1952" y="5176"/>
                    <a:pt x="1932" y="5176"/>
                  </a:cubicBezTo>
                  <a:cubicBezTo>
                    <a:pt x="1912" y="5176"/>
                    <a:pt x="1899" y="5190"/>
                    <a:pt x="1879" y="5190"/>
                  </a:cubicBezTo>
                  <a:lnTo>
                    <a:pt x="1879" y="5190"/>
                  </a:lnTo>
                  <a:cubicBezTo>
                    <a:pt x="1873" y="5163"/>
                    <a:pt x="1873" y="5143"/>
                    <a:pt x="1860" y="5117"/>
                  </a:cubicBezTo>
                  <a:cubicBezTo>
                    <a:pt x="1853" y="5104"/>
                    <a:pt x="1840" y="5097"/>
                    <a:pt x="1827" y="5091"/>
                  </a:cubicBezTo>
                  <a:cubicBezTo>
                    <a:pt x="1774" y="5064"/>
                    <a:pt x="1741" y="5044"/>
                    <a:pt x="1688" y="5018"/>
                  </a:cubicBezTo>
                  <a:cubicBezTo>
                    <a:pt x="1642" y="4998"/>
                    <a:pt x="1635" y="4965"/>
                    <a:pt x="1616" y="4919"/>
                  </a:cubicBezTo>
                  <a:cubicBezTo>
                    <a:pt x="1609" y="4893"/>
                    <a:pt x="1589" y="4880"/>
                    <a:pt x="1589" y="4853"/>
                  </a:cubicBezTo>
                  <a:cubicBezTo>
                    <a:pt x="1589" y="4827"/>
                    <a:pt x="1589" y="4807"/>
                    <a:pt x="1589" y="4787"/>
                  </a:cubicBezTo>
                  <a:cubicBezTo>
                    <a:pt x="1589" y="4669"/>
                    <a:pt x="1688" y="4622"/>
                    <a:pt x="1688" y="4504"/>
                  </a:cubicBezTo>
                  <a:cubicBezTo>
                    <a:pt x="1688" y="4484"/>
                    <a:pt x="1682" y="4458"/>
                    <a:pt x="1655" y="4458"/>
                  </a:cubicBezTo>
                  <a:cubicBezTo>
                    <a:pt x="1589" y="4458"/>
                    <a:pt x="1556" y="4504"/>
                    <a:pt x="1484" y="4504"/>
                  </a:cubicBezTo>
                  <a:cubicBezTo>
                    <a:pt x="1451" y="4504"/>
                    <a:pt x="1438" y="4490"/>
                    <a:pt x="1404" y="4477"/>
                  </a:cubicBezTo>
                  <a:cubicBezTo>
                    <a:pt x="778" y="4464"/>
                    <a:pt x="778" y="4464"/>
                    <a:pt x="778" y="4464"/>
                  </a:cubicBezTo>
                  <a:cubicBezTo>
                    <a:pt x="521" y="3884"/>
                    <a:pt x="521" y="3884"/>
                    <a:pt x="521" y="3884"/>
                  </a:cubicBezTo>
                  <a:cubicBezTo>
                    <a:pt x="547" y="3884"/>
                    <a:pt x="560" y="3877"/>
                    <a:pt x="580" y="3877"/>
                  </a:cubicBezTo>
                  <a:cubicBezTo>
                    <a:pt x="626" y="3877"/>
                    <a:pt x="653" y="3877"/>
                    <a:pt x="699" y="3877"/>
                  </a:cubicBezTo>
                  <a:cubicBezTo>
                    <a:pt x="699" y="3831"/>
                    <a:pt x="699" y="3811"/>
                    <a:pt x="699" y="3765"/>
                  </a:cubicBezTo>
                  <a:cubicBezTo>
                    <a:pt x="699" y="3673"/>
                    <a:pt x="732" y="3620"/>
                    <a:pt x="732" y="3528"/>
                  </a:cubicBezTo>
                  <a:cubicBezTo>
                    <a:pt x="732" y="3469"/>
                    <a:pt x="679" y="3449"/>
                    <a:pt x="666" y="3397"/>
                  </a:cubicBezTo>
                  <a:cubicBezTo>
                    <a:pt x="646" y="3337"/>
                    <a:pt x="646" y="3304"/>
                    <a:pt x="633" y="3245"/>
                  </a:cubicBezTo>
                  <a:cubicBezTo>
                    <a:pt x="613" y="3186"/>
                    <a:pt x="573" y="3159"/>
                    <a:pt x="514" y="3126"/>
                  </a:cubicBezTo>
                  <a:cubicBezTo>
                    <a:pt x="494" y="3113"/>
                    <a:pt x="474" y="3093"/>
                    <a:pt x="455" y="3080"/>
                  </a:cubicBezTo>
                  <a:lnTo>
                    <a:pt x="455" y="3080"/>
                  </a:lnTo>
                  <a:cubicBezTo>
                    <a:pt x="474" y="3027"/>
                    <a:pt x="501" y="3014"/>
                    <a:pt x="541" y="2968"/>
                  </a:cubicBezTo>
                  <a:cubicBezTo>
                    <a:pt x="613" y="2869"/>
                    <a:pt x="659" y="2823"/>
                    <a:pt x="752" y="2730"/>
                  </a:cubicBezTo>
                  <a:cubicBezTo>
                    <a:pt x="811" y="2671"/>
                    <a:pt x="817" y="2618"/>
                    <a:pt x="837" y="2533"/>
                  </a:cubicBezTo>
                  <a:cubicBezTo>
                    <a:pt x="850" y="2480"/>
                    <a:pt x="864" y="2447"/>
                    <a:pt x="890" y="2394"/>
                  </a:cubicBezTo>
                  <a:cubicBezTo>
                    <a:pt x="903" y="2368"/>
                    <a:pt x="930" y="2354"/>
                    <a:pt x="930" y="2328"/>
                  </a:cubicBezTo>
                  <a:cubicBezTo>
                    <a:pt x="930" y="2295"/>
                    <a:pt x="916" y="2282"/>
                    <a:pt x="916" y="2249"/>
                  </a:cubicBezTo>
                  <a:cubicBezTo>
                    <a:pt x="897" y="2209"/>
                    <a:pt x="857" y="2190"/>
                    <a:pt x="857" y="2137"/>
                  </a:cubicBezTo>
                  <a:cubicBezTo>
                    <a:pt x="857" y="2078"/>
                    <a:pt x="923" y="2058"/>
                    <a:pt x="923" y="1992"/>
                  </a:cubicBezTo>
                  <a:cubicBezTo>
                    <a:pt x="923" y="1906"/>
                    <a:pt x="857" y="1867"/>
                    <a:pt x="778" y="1833"/>
                  </a:cubicBezTo>
                  <a:cubicBezTo>
                    <a:pt x="725" y="1807"/>
                    <a:pt x="692" y="1781"/>
                    <a:pt x="633" y="1781"/>
                  </a:cubicBezTo>
                  <a:cubicBezTo>
                    <a:pt x="606" y="1781"/>
                    <a:pt x="587" y="1781"/>
                    <a:pt x="560" y="1781"/>
                  </a:cubicBezTo>
                  <a:cubicBezTo>
                    <a:pt x="481" y="1781"/>
                    <a:pt x="428" y="1761"/>
                    <a:pt x="369" y="1701"/>
                  </a:cubicBezTo>
                  <a:cubicBezTo>
                    <a:pt x="316" y="1649"/>
                    <a:pt x="310" y="1596"/>
                    <a:pt x="277" y="1524"/>
                  </a:cubicBezTo>
                  <a:cubicBezTo>
                    <a:pt x="211" y="1378"/>
                    <a:pt x="171" y="1286"/>
                    <a:pt x="171" y="1128"/>
                  </a:cubicBezTo>
                  <a:cubicBezTo>
                    <a:pt x="171" y="1016"/>
                    <a:pt x="171" y="956"/>
                    <a:pt x="171" y="844"/>
                  </a:cubicBezTo>
                  <a:cubicBezTo>
                    <a:pt x="118" y="752"/>
                    <a:pt x="66" y="712"/>
                    <a:pt x="0" y="640"/>
                  </a:cubicBezTo>
                  <a:cubicBezTo>
                    <a:pt x="1919" y="659"/>
                    <a:pt x="1919" y="659"/>
                    <a:pt x="1919" y="659"/>
                  </a:cubicBezTo>
                  <a:cubicBezTo>
                    <a:pt x="1919" y="653"/>
                    <a:pt x="1919" y="646"/>
                    <a:pt x="1919" y="633"/>
                  </a:cubicBezTo>
                  <a:cubicBezTo>
                    <a:pt x="1919" y="547"/>
                    <a:pt x="1952" y="508"/>
                    <a:pt x="1985" y="429"/>
                  </a:cubicBezTo>
                  <a:cubicBezTo>
                    <a:pt x="1998" y="396"/>
                    <a:pt x="2031" y="382"/>
                    <a:pt x="2031" y="349"/>
                  </a:cubicBezTo>
                  <a:cubicBezTo>
                    <a:pt x="2031" y="323"/>
                    <a:pt x="2018" y="310"/>
                    <a:pt x="2018" y="283"/>
                  </a:cubicBezTo>
                  <a:cubicBezTo>
                    <a:pt x="2018" y="165"/>
                    <a:pt x="2064" y="99"/>
                    <a:pt x="2130" y="0"/>
                  </a:cubicBezTo>
                  <a:cubicBezTo>
                    <a:pt x="2170" y="46"/>
                    <a:pt x="2203" y="73"/>
                    <a:pt x="2236" y="125"/>
                  </a:cubicBezTo>
                  <a:cubicBezTo>
                    <a:pt x="2269" y="185"/>
                    <a:pt x="2308" y="218"/>
                    <a:pt x="2308" y="283"/>
                  </a:cubicBezTo>
                  <a:cubicBezTo>
                    <a:pt x="2308" y="336"/>
                    <a:pt x="2255" y="356"/>
                    <a:pt x="2255" y="409"/>
                  </a:cubicBezTo>
                  <a:cubicBezTo>
                    <a:pt x="2255" y="435"/>
                    <a:pt x="2275" y="448"/>
                    <a:pt x="2282" y="475"/>
                  </a:cubicBezTo>
                  <a:cubicBezTo>
                    <a:pt x="2301" y="528"/>
                    <a:pt x="2308" y="554"/>
                    <a:pt x="2335" y="607"/>
                  </a:cubicBezTo>
                  <a:cubicBezTo>
                    <a:pt x="2368" y="673"/>
                    <a:pt x="2381" y="745"/>
                    <a:pt x="2460" y="758"/>
                  </a:cubicBezTo>
                  <a:cubicBezTo>
                    <a:pt x="2532" y="772"/>
                    <a:pt x="2559" y="831"/>
                    <a:pt x="2605" y="897"/>
                  </a:cubicBezTo>
                  <a:cubicBezTo>
                    <a:pt x="2631" y="930"/>
                    <a:pt x="2664" y="936"/>
                    <a:pt x="2684" y="970"/>
                  </a:cubicBezTo>
                  <a:cubicBezTo>
                    <a:pt x="2704" y="989"/>
                    <a:pt x="2697" y="1022"/>
                    <a:pt x="2724" y="1029"/>
                  </a:cubicBezTo>
                  <a:cubicBezTo>
                    <a:pt x="5777" y="1385"/>
                    <a:pt x="5777" y="1385"/>
                    <a:pt x="5777" y="1385"/>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5" name="Freeform 28">
              <a:extLst>
                <a:ext uri="{FF2B5EF4-FFF2-40B4-BE49-F238E27FC236}">
                  <a16:creationId xmlns:a16="http://schemas.microsoft.com/office/drawing/2014/main" id="{4DD074C7-8800-46A1-8A7E-4D76F1BE7A19}"/>
                </a:ext>
              </a:extLst>
            </p:cNvPr>
            <p:cNvSpPr>
              <a:spLocks noChangeArrowheads="1"/>
            </p:cNvSpPr>
            <p:nvPr/>
          </p:nvSpPr>
          <p:spPr bwMode="auto">
            <a:xfrm>
              <a:off x="7596488" y="5327645"/>
              <a:ext cx="841320" cy="1546225"/>
            </a:xfrm>
            <a:custGeom>
              <a:avLst/>
              <a:gdLst>
                <a:gd name="T0" fmla="*/ 1055 w 2336"/>
                <a:gd name="T1" fmla="*/ 86 h 4295"/>
                <a:gd name="T2" fmla="*/ 1088 w 2336"/>
                <a:gd name="T3" fmla="*/ 171 h 4295"/>
                <a:gd name="T4" fmla="*/ 1134 w 2336"/>
                <a:gd name="T5" fmla="*/ 396 h 4295"/>
                <a:gd name="T6" fmla="*/ 1095 w 2336"/>
                <a:gd name="T7" fmla="*/ 574 h 4295"/>
                <a:gd name="T8" fmla="*/ 996 w 2336"/>
                <a:gd name="T9" fmla="*/ 778 h 4295"/>
                <a:gd name="T10" fmla="*/ 916 w 2336"/>
                <a:gd name="T11" fmla="*/ 838 h 4295"/>
                <a:gd name="T12" fmla="*/ 837 w 2336"/>
                <a:gd name="T13" fmla="*/ 963 h 4295"/>
                <a:gd name="T14" fmla="*/ 633 w 2336"/>
                <a:gd name="T15" fmla="*/ 1174 h 4295"/>
                <a:gd name="T16" fmla="*/ 646 w 2336"/>
                <a:gd name="T17" fmla="*/ 1484 h 4295"/>
                <a:gd name="T18" fmla="*/ 573 w 2336"/>
                <a:gd name="T19" fmla="*/ 1649 h 4295"/>
                <a:gd name="T20" fmla="*/ 521 w 2336"/>
                <a:gd name="T21" fmla="*/ 1787 h 4295"/>
                <a:gd name="T22" fmla="*/ 198 w 2336"/>
                <a:gd name="T23" fmla="*/ 2177 h 4295"/>
                <a:gd name="T24" fmla="*/ 99 w 2336"/>
                <a:gd name="T25" fmla="*/ 2348 h 4295"/>
                <a:gd name="T26" fmla="*/ 178 w 2336"/>
                <a:gd name="T27" fmla="*/ 2519 h 4295"/>
                <a:gd name="T28" fmla="*/ 125 w 2336"/>
                <a:gd name="T29" fmla="*/ 2823 h 4295"/>
                <a:gd name="T30" fmla="*/ 125 w 2336"/>
                <a:gd name="T31" fmla="*/ 3093 h 4295"/>
                <a:gd name="T32" fmla="*/ 99 w 2336"/>
                <a:gd name="T33" fmla="*/ 3291 h 4295"/>
                <a:gd name="T34" fmla="*/ 0 w 2336"/>
                <a:gd name="T35" fmla="*/ 3628 h 4295"/>
                <a:gd name="T36" fmla="*/ 125 w 2336"/>
                <a:gd name="T37" fmla="*/ 3687 h 4295"/>
                <a:gd name="T38" fmla="*/ 125 w 2336"/>
                <a:gd name="T39" fmla="*/ 3990 h 4295"/>
                <a:gd name="T40" fmla="*/ 514 w 2336"/>
                <a:gd name="T41" fmla="*/ 3839 h 4295"/>
                <a:gd name="T42" fmla="*/ 600 w 2336"/>
                <a:gd name="T43" fmla="*/ 4122 h 4295"/>
                <a:gd name="T44" fmla="*/ 672 w 2336"/>
                <a:gd name="T45" fmla="*/ 4142 h 4295"/>
                <a:gd name="T46" fmla="*/ 817 w 2336"/>
                <a:gd name="T47" fmla="*/ 4135 h 4295"/>
                <a:gd name="T48" fmla="*/ 956 w 2336"/>
                <a:gd name="T49" fmla="*/ 4149 h 4295"/>
                <a:gd name="T50" fmla="*/ 1180 w 2336"/>
                <a:gd name="T51" fmla="*/ 4294 h 4295"/>
                <a:gd name="T52" fmla="*/ 1279 w 2336"/>
                <a:gd name="T53" fmla="*/ 4201 h 4295"/>
                <a:gd name="T54" fmla="*/ 1457 w 2336"/>
                <a:gd name="T55" fmla="*/ 4267 h 4295"/>
                <a:gd name="T56" fmla="*/ 1748 w 2336"/>
                <a:gd name="T57" fmla="*/ 4175 h 4295"/>
                <a:gd name="T58" fmla="*/ 1906 w 2336"/>
                <a:gd name="T59" fmla="*/ 4063 h 4295"/>
                <a:gd name="T60" fmla="*/ 2064 w 2336"/>
                <a:gd name="T61" fmla="*/ 4056 h 4295"/>
                <a:gd name="T62" fmla="*/ 2064 w 2336"/>
                <a:gd name="T63" fmla="*/ 3786 h 4295"/>
                <a:gd name="T64" fmla="*/ 2084 w 2336"/>
                <a:gd name="T65" fmla="*/ 3568 h 4295"/>
                <a:gd name="T66" fmla="*/ 2097 w 2336"/>
                <a:gd name="T67" fmla="*/ 3370 h 4295"/>
                <a:gd name="T68" fmla="*/ 2077 w 2336"/>
                <a:gd name="T69" fmla="*/ 3205 h 4295"/>
                <a:gd name="T70" fmla="*/ 2150 w 2336"/>
                <a:gd name="T71" fmla="*/ 2994 h 4295"/>
                <a:gd name="T72" fmla="*/ 2269 w 2336"/>
                <a:gd name="T73" fmla="*/ 2757 h 4295"/>
                <a:gd name="T74" fmla="*/ 2308 w 2336"/>
                <a:gd name="T75" fmla="*/ 2651 h 4295"/>
                <a:gd name="T76" fmla="*/ 2223 w 2336"/>
                <a:gd name="T77" fmla="*/ 2645 h 4295"/>
                <a:gd name="T78" fmla="*/ 2018 w 2336"/>
                <a:gd name="T79" fmla="*/ 2315 h 4295"/>
                <a:gd name="T80" fmla="*/ 1827 w 2336"/>
                <a:gd name="T81" fmla="*/ 2064 h 4295"/>
                <a:gd name="T82" fmla="*/ 1827 w 2336"/>
                <a:gd name="T83" fmla="*/ 1886 h 4295"/>
                <a:gd name="T84" fmla="*/ 1873 w 2336"/>
                <a:gd name="T85" fmla="*/ 1741 h 4295"/>
                <a:gd name="T86" fmla="*/ 1985 w 2336"/>
                <a:gd name="T87" fmla="*/ 1642 h 4295"/>
                <a:gd name="T88" fmla="*/ 1754 w 2336"/>
                <a:gd name="T89" fmla="*/ 1550 h 4295"/>
                <a:gd name="T90" fmla="*/ 1602 w 2336"/>
                <a:gd name="T91" fmla="*/ 1293 h 4295"/>
                <a:gd name="T92" fmla="*/ 1471 w 2336"/>
                <a:gd name="T93" fmla="*/ 1108 h 4295"/>
                <a:gd name="T94" fmla="*/ 1405 w 2336"/>
                <a:gd name="T95" fmla="*/ 1036 h 4295"/>
                <a:gd name="T96" fmla="*/ 1510 w 2336"/>
                <a:gd name="T97" fmla="*/ 851 h 4295"/>
                <a:gd name="T98" fmla="*/ 1576 w 2336"/>
                <a:gd name="T99" fmla="*/ 587 h 4295"/>
                <a:gd name="T100" fmla="*/ 1616 w 2336"/>
                <a:gd name="T101" fmla="*/ 198 h 4295"/>
                <a:gd name="T102" fmla="*/ 1477 w 2336"/>
                <a:gd name="T103" fmla="*/ 26 h 4295"/>
                <a:gd name="T104" fmla="*/ 1339 w 2336"/>
                <a:gd name="T105" fmla="*/ 40 h 4295"/>
                <a:gd name="T106" fmla="*/ 1207 w 2336"/>
                <a:gd name="T107" fmla="*/ 7 h 4295"/>
                <a:gd name="T108" fmla="*/ 1055 w 2336"/>
                <a:gd name="T109" fmla="*/ 86 h 4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6" h="4295">
                  <a:moveTo>
                    <a:pt x="1055" y="86"/>
                  </a:moveTo>
                  <a:lnTo>
                    <a:pt x="1055" y="86"/>
                  </a:lnTo>
                  <a:cubicBezTo>
                    <a:pt x="1055" y="99"/>
                    <a:pt x="1042" y="112"/>
                    <a:pt x="1042" y="125"/>
                  </a:cubicBezTo>
                  <a:cubicBezTo>
                    <a:pt x="1042" y="145"/>
                    <a:pt x="1075" y="152"/>
                    <a:pt x="1088" y="171"/>
                  </a:cubicBezTo>
                  <a:cubicBezTo>
                    <a:pt x="1134" y="224"/>
                    <a:pt x="1180" y="264"/>
                    <a:pt x="1180" y="336"/>
                  </a:cubicBezTo>
                  <a:cubicBezTo>
                    <a:pt x="1180" y="363"/>
                    <a:pt x="1147" y="369"/>
                    <a:pt x="1134" y="396"/>
                  </a:cubicBezTo>
                  <a:cubicBezTo>
                    <a:pt x="1121" y="429"/>
                    <a:pt x="1134" y="455"/>
                    <a:pt x="1128" y="488"/>
                  </a:cubicBezTo>
                  <a:cubicBezTo>
                    <a:pt x="1121" y="528"/>
                    <a:pt x="1101" y="541"/>
                    <a:pt x="1095" y="574"/>
                  </a:cubicBezTo>
                  <a:cubicBezTo>
                    <a:pt x="1088" y="626"/>
                    <a:pt x="1081" y="666"/>
                    <a:pt x="1055" y="712"/>
                  </a:cubicBezTo>
                  <a:cubicBezTo>
                    <a:pt x="1042" y="745"/>
                    <a:pt x="1029" y="778"/>
                    <a:pt x="996" y="778"/>
                  </a:cubicBezTo>
                  <a:cubicBezTo>
                    <a:pt x="983" y="778"/>
                    <a:pt x="976" y="758"/>
                    <a:pt x="963" y="758"/>
                  </a:cubicBezTo>
                  <a:cubicBezTo>
                    <a:pt x="923" y="758"/>
                    <a:pt x="923" y="805"/>
                    <a:pt x="916" y="838"/>
                  </a:cubicBezTo>
                  <a:cubicBezTo>
                    <a:pt x="910" y="870"/>
                    <a:pt x="897" y="884"/>
                    <a:pt x="877" y="910"/>
                  </a:cubicBezTo>
                  <a:cubicBezTo>
                    <a:pt x="864" y="930"/>
                    <a:pt x="864" y="950"/>
                    <a:pt x="837" y="963"/>
                  </a:cubicBezTo>
                  <a:cubicBezTo>
                    <a:pt x="791" y="983"/>
                    <a:pt x="758" y="989"/>
                    <a:pt x="712" y="1016"/>
                  </a:cubicBezTo>
                  <a:cubicBezTo>
                    <a:pt x="659" y="1062"/>
                    <a:pt x="659" y="1108"/>
                    <a:pt x="633" y="1174"/>
                  </a:cubicBezTo>
                  <a:cubicBezTo>
                    <a:pt x="606" y="1240"/>
                    <a:pt x="541" y="1266"/>
                    <a:pt x="541" y="1339"/>
                  </a:cubicBezTo>
                  <a:cubicBezTo>
                    <a:pt x="541" y="1411"/>
                    <a:pt x="646" y="1411"/>
                    <a:pt x="646" y="1484"/>
                  </a:cubicBezTo>
                  <a:cubicBezTo>
                    <a:pt x="646" y="1530"/>
                    <a:pt x="646" y="1570"/>
                    <a:pt x="606" y="1603"/>
                  </a:cubicBezTo>
                  <a:cubicBezTo>
                    <a:pt x="593" y="1616"/>
                    <a:pt x="573" y="1629"/>
                    <a:pt x="573" y="1649"/>
                  </a:cubicBezTo>
                  <a:cubicBezTo>
                    <a:pt x="573" y="1675"/>
                    <a:pt x="573" y="1688"/>
                    <a:pt x="573" y="1715"/>
                  </a:cubicBezTo>
                  <a:cubicBezTo>
                    <a:pt x="573" y="1754"/>
                    <a:pt x="541" y="1761"/>
                    <a:pt x="521" y="1787"/>
                  </a:cubicBezTo>
                  <a:cubicBezTo>
                    <a:pt x="448" y="1886"/>
                    <a:pt x="356" y="1893"/>
                    <a:pt x="290" y="1998"/>
                  </a:cubicBezTo>
                  <a:cubicBezTo>
                    <a:pt x="250" y="2064"/>
                    <a:pt x="231" y="2104"/>
                    <a:pt x="198" y="2177"/>
                  </a:cubicBezTo>
                  <a:cubicBezTo>
                    <a:pt x="178" y="2209"/>
                    <a:pt x="158" y="2223"/>
                    <a:pt x="145" y="2262"/>
                  </a:cubicBezTo>
                  <a:cubicBezTo>
                    <a:pt x="132" y="2295"/>
                    <a:pt x="125" y="2322"/>
                    <a:pt x="99" y="2348"/>
                  </a:cubicBezTo>
                  <a:lnTo>
                    <a:pt x="99" y="2348"/>
                  </a:lnTo>
                  <a:cubicBezTo>
                    <a:pt x="138" y="2407"/>
                    <a:pt x="178" y="2453"/>
                    <a:pt x="178" y="2519"/>
                  </a:cubicBezTo>
                  <a:cubicBezTo>
                    <a:pt x="178" y="2566"/>
                    <a:pt x="158" y="2592"/>
                    <a:pt x="151" y="2638"/>
                  </a:cubicBezTo>
                  <a:cubicBezTo>
                    <a:pt x="138" y="2711"/>
                    <a:pt x="151" y="2757"/>
                    <a:pt x="125" y="2823"/>
                  </a:cubicBezTo>
                  <a:cubicBezTo>
                    <a:pt x="112" y="2869"/>
                    <a:pt x="99" y="2895"/>
                    <a:pt x="99" y="2935"/>
                  </a:cubicBezTo>
                  <a:cubicBezTo>
                    <a:pt x="99" y="3001"/>
                    <a:pt x="125" y="3034"/>
                    <a:pt x="125" y="3093"/>
                  </a:cubicBezTo>
                  <a:cubicBezTo>
                    <a:pt x="125" y="3126"/>
                    <a:pt x="125" y="3146"/>
                    <a:pt x="125" y="3179"/>
                  </a:cubicBezTo>
                  <a:cubicBezTo>
                    <a:pt x="125" y="3225"/>
                    <a:pt x="112" y="3252"/>
                    <a:pt x="99" y="3291"/>
                  </a:cubicBezTo>
                  <a:cubicBezTo>
                    <a:pt x="79" y="3337"/>
                    <a:pt x="86" y="3364"/>
                    <a:pt x="72" y="3403"/>
                  </a:cubicBezTo>
                  <a:cubicBezTo>
                    <a:pt x="39" y="3496"/>
                    <a:pt x="19" y="3535"/>
                    <a:pt x="0" y="3628"/>
                  </a:cubicBezTo>
                  <a:lnTo>
                    <a:pt x="0" y="3628"/>
                  </a:lnTo>
                  <a:cubicBezTo>
                    <a:pt x="125" y="3687"/>
                    <a:pt x="125" y="3687"/>
                    <a:pt x="125" y="3687"/>
                  </a:cubicBezTo>
                  <a:cubicBezTo>
                    <a:pt x="112" y="3773"/>
                    <a:pt x="26" y="3799"/>
                    <a:pt x="26" y="3891"/>
                  </a:cubicBezTo>
                  <a:cubicBezTo>
                    <a:pt x="26" y="3944"/>
                    <a:pt x="79" y="3971"/>
                    <a:pt x="125" y="3990"/>
                  </a:cubicBezTo>
                  <a:cubicBezTo>
                    <a:pt x="198" y="4017"/>
                    <a:pt x="237" y="4036"/>
                    <a:pt x="310" y="4036"/>
                  </a:cubicBezTo>
                  <a:cubicBezTo>
                    <a:pt x="422" y="4036"/>
                    <a:pt x="402" y="3839"/>
                    <a:pt x="514" y="3839"/>
                  </a:cubicBezTo>
                  <a:cubicBezTo>
                    <a:pt x="587" y="3839"/>
                    <a:pt x="626" y="3911"/>
                    <a:pt x="626" y="3977"/>
                  </a:cubicBezTo>
                  <a:cubicBezTo>
                    <a:pt x="626" y="4036"/>
                    <a:pt x="600" y="4063"/>
                    <a:pt x="600" y="4122"/>
                  </a:cubicBezTo>
                  <a:cubicBezTo>
                    <a:pt x="600" y="4149"/>
                    <a:pt x="606" y="4188"/>
                    <a:pt x="640" y="4188"/>
                  </a:cubicBezTo>
                  <a:cubicBezTo>
                    <a:pt x="659" y="4188"/>
                    <a:pt x="666" y="4162"/>
                    <a:pt x="672" y="4142"/>
                  </a:cubicBezTo>
                  <a:cubicBezTo>
                    <a:pt x="686" y="4116"/>
                    <a:pt x="699" y="4102"/>
                    <a:pt x="705" y="4076"/>
                  </a:cubicBezTo>
                  <a:cubicBezTo>
                    <a:pt x="752" y="4089"/>
                    <a:pt x="771" y="4135"/>
                    <a:pt x="817" y="4135"/>
                  </a:cubicBezTo>
                  <a:cubicBezTo>
                    <a:pt x="851" y="4135"/>
                    <a:pt x="851" y="4096"/>
                    <a:pt x="884" y="4096"/>
                  </a:cubicBezTo>
                  <a:cubicBezTo>
                    <a:pt x="916" y="4096"/>
                    <a:pt x="930" y="4122"/>
                    <a:pt x="956" y="4149"/>
                  </a:cubicBezTo>
                  <a:cubicBezTo>
                    <a:pt x="1002" y="4195"/>
                    <a:pt x="1042" y="4208"/>
                    <a:pt x="1095" y="4247"/>
                  </a:cubicBezTo>
                  <a:cubicBezTo>
                    <a:pt x="1121" y="4274"/>
                    <a:pt x="1141" y="4294"/>
                    <a:pt x="1180" y="4294"/>
                  </a:cubicBezTo>
                  <a:cubicBezTo>
                    <a:pt x="1200" y="4294"/>
                    <a:pt x="1200" y="4274"/>
                    <a:pt x="1207" y="4254"/>
                  </a:cubicBezTo>
                  <a:cubicBezTo>
                    <a:pt x="1227" y="4228"/>
                    <a:pt x="1246" y="4201"/>
                    <a:pt x="1279" y="4201"/>
                  </a:cubicBezTo>
                  <a:cubicBezTo>
                    <a:pt x="1332" y="4201"/>
                    <a:pt x="1345" y="4267"/>
                    <a:pt x="1398" y="4267"/>
                  </a:cubicBezTo>
                  <a:cubicBezTo>
                    <a:pt x="1418" y="4267"/>
                    <a:pt x="1431" y="4267"/>
                    <a:pt x="1457" y="4267"/>
                  </a:cubicBezTo>
                  <a:cubicBezTo>
                    <a:pt x="1517" y="4267"/>
                    <a:pt x="1543" y="4247"/>
                    <a:pt x="1596" y="4228"/>
                  </a:cubicBezTo>
                  <a:cubicBezTo>
                    <a:pt x="1655" y="4208"/>
                    <a:pt x="1701" y="4214"/>
                    <a:pt x="1748" y="4175"/>
                  </a:cubicBezTo>
                  <a:cubicBezTo>
                    <a:pt x="1781" y="4149"/>
                    <a:pt x="1767" y="4109"/>
                    <a:pt x="1794" y="4089"/>
                  </a:cubicBezTo>
                  <a:cubicBezTo>
                    <a:pt x="1827" y="4056"/>
                    <a:pt x="1860" y="4069"/>
                    <a:pt x="1906" y="4063"/>
                  </a:cubicBezTo>
                  <a:cubicBezTo>
                    <a:pt x="2064" y="4056"/>
                    <a:pt x="2064" y="4056"/>
                    <a:pt x="2064" y="4056"/>
                  </a:cubicBezTo>
                  <a:lnTo>
                    <a:pt x="2064" y="4056"/>
                  </a:lnTo>
                  <a:cubicBezTo>
                    <a:pt x="2051" y="4023"/>
                    <a:pt x="2051" y="3997"/>
                    <a:pt x="2051" y="3957"/>
                  </a:cubicBezTo>
                  <a:cubicBezTo>
                    <a:pt x="2051" y="3891"/>
                    <a:pt x="2064" y="3852"/>
                    <a:pt x="2064" y="3786"/>
                  </a:cubicBezTo>
                  <a:cubicBezTo>
                    <a:pt x="2064" y="3733"/>
                    <a:pt x="2038" y="3713"/>
                    <a:pt x="2038" y="3660"/>
                  </a:cubicBezTo>
                  <a:cubicBezTo>
                    <a:pt x="2038" y="3621"/>
                    <a:pt x="2084" y="3608"/>
                    <a:pt x="2084" y="3568"/>
                  </a:cubicBezTo>
                  <a:cubicBezTo>
                    <a:pt x="2084" y="3529"/>
                    <a:pt x="2044" y="3515"/>
                    <a:pt x="2044" y="3476"/>
                  </a:cubicBezTo>
                  <a:cubicBezTo>
                    <a:pt x="2044" y="3430"/>
                    <a:pt x="2097" y="3416"/>
                    <a:pt x="2097" y="3370"/>
                  </a:cubicBezTo>
                  <a:cubicBezTo>
                    <a:pt x="2097" y="3337"/>
                    <a:pt x="2038" y="3344"/>
                    <a:pt x="2038" y="3311"/>
                  </a:cubicBezTo>
                  <a:cubicBezTo>
                    <a:pt x="2038" y="3265"/>
                    <a:pt x="2064" y="3245"/>
                    <a:pt x="2077" y="3205"/>
                  </a:cubicBezTo>
                  <a:cubicBezTo>
                    <a:pt x="2097" y="3159"/>
                    <a:pt x="2091" y="3133"/>
                    <a:pt x="2104" y="3087"/>
                  </a:cubicBezTo>
                  <a:cubicBezTo>
                    <a:pt x="2117" y="3054"/>
                    <a:pt x="2137" y="3034"/>
                    <a:pt x="2150" y="2994"/>
                  </a:cubicBezTo>
                  <a:cubicBezTo>
                    <a:pt x="2170" y="2935"/>
                    <a:pt x="2170" y="2902"/>
                    <a:pt x="2196" y="2843"/>
                  </a:cubicBezTo>
                  <a:cubicBezTo>
                    <a:pt x="2209" y="2803"/>
                    <a:pt x="2229" y="2777"/>
                    <a:pt x="2269" y="2757"/>
                  </a:cubicBezTo>
                  <a:cubicBezTo>
                    <a:pt x="2295" y="2737"/>
                    <a:pt x="2335" y="2744"/>
                    <a:pt x="2335" y="2711"/>
                  </a:cubicBezTo>
                  <a:cubicBezTo>
                    <a:pt x="2335" y="2684"/>
                    <a:pt x="2308" y="2678"/>
                    <a:pt x="2308" y="2651"/>
                  </a:cubicBezTo>
                  <a:lnTo>
                    <a:pt x="2308" y="2651"/>
                  </a:lnTo>
                  <a:cubicBezTo>
                    <a:pt x="2275" y="2651"/>
                    <a:pt x="2262" y="2645"/>
                    <a:pt x="2223" y="2645"/>
                  </a:cubicBezTo>
                  <a:cubicBezTo>
                    <a:pt x="2137" y="2645"/>
                    <a:pt x="2084" y="2566"/>
                    <a:pt x="2064" y="2473"/>
                  </a:cubicBezTo>
                  <a:cubicBezTo>
                    <a:pt x="2051" y="2414"/>
                    <a:pt x="2051" y="2374"/>
                    <a:pt x="2018" y="2315"/>
                  </a:cubicBezTo>
                  <a:cubicBezTo>
                    <a:pt x="1978" y="2242"/>
                    <a:pt x="1952" y="2209"/>
                    <a:pt x="1899" y="2144"/>
                  </a:cubicBezTo>
                  <a:cubicBezTo>
                    <a:pt x="1873" y="2117"/>
                    <a:pt x="1860" y="2091"/>
                    <a:pt x="1827" y="2064"/>
                  </a:cubicBezTo>
                  <a:cubicBezTo>
                    <a:pt x="1794" y="2038"/>
                    <a:pt x="1754" y="2031"/>
                    <a:pt x="1754" y="1992"/>
                  </a:cubicBezTo>
                  <a:cubicBezTo>
                    <a:pt x="1754" y="1939"/>
                    <a:pt x="1794" y="1926"/>
                    <a:pt x="1827" y="1886"/>
                  </a:cubicBezTo>
                  <a:cubicBezTo>
                    <a:pt x="1853" y="1860"/>
                    <a:pt x="1853" y="1834"/>
                    <a:pt x="1860" y="1801"/>
                  </a:cubicBezTo>
                  <a:cubicBezTo>
                    <a:pt x="1860" y="1774"/>
                    <a:pt x="1860" y="1761"/>
                    <a:pt x="1873" y="1741"/>
                  </a:cubicBezTo>
                  <a:cubicBezTo>
                    <a:pt x="1899" y="1715"/>
                    <a:pt x="1939" y="1735"/>
                    <a:pt x="1965" y="1708"/>
                  </a:cubicBezTo>
                  <a:cubicBezTo>
                    <a:pt x="1978" y="1688"/>
                    <a:pt x="1985" y="1669"/>
                    <a:pt x="1985" y="1642"/>
                  </a:cubicBezTo>
                  <a:cubicBezTo>
                    <a:pt x="1985" y="1590"/>
                    <a:pt x="1965" y="1530"/>
                    <a:pt x="1919" y="1530"/>
                  </a:cubicBezTo>
                  <a:cubicBezTo>
                    <a:pt x="1853" y="1530"/>
                    <a:pt x="1820" y="1550"/>
                    <a:pt x="1754" y="1550"/>
                  </a:cubicBezTo>
                  <a:cubicBezTo>
                    <a:pt x="1708" y="1550"/>
                    <a:pt x="1695" y="1504"/>
                    <a:pt x="1682" y="1464"/>
                  </a:cubicBezTo>
                  <a:cubicBezTo>
                    <a:pt x="1662" y="1392"/>
                    <a:pt x="1649" y="1345"/>
                    <a:pt x="1602" y="1293"/>
                  </a:cubicBezTo>
                  <a:cubicBezTo>
                    <a:pt x="1563" y="1246"/>
                    <a:pt x="1543" y="1200"/>
                    <a:pt x="1490" y="1167"/>
                  </a:cubicBezTo>
                  <a:cubicBezTo>
                    <a:pt x="1471" y="1154"/>
                    <a:pt x="1484" y="1128"/>
                    <a:pt x="1471" y="1108"/>
                  </a:cubicBezTo>
                  <a:cubicBezTo>
                    <a:pt x="1464" y="1082"/>
                    <a:pt x="1438" y="1062"/>
                    <a:pt x="1411" y="1062"/>
                  </a:cubicBezTo>
                  <a:cubicBezTo>
                    <a:pt x="1405" y="1049"/>
                    <a:pt x="1405" y="1049"/>
                    <a:pt x="1405" y="1036"/>
                  </a:cubicBezTo>
                  <a:cubicBezTo>
                    <a:pt x="1405" y="989"/>
                    <a:pt x="1444" y="976"/>
                    <a:pt x="1471" y="937"/>
                  </a:cubicBezTo>
                  <a:cubicBezTo>
                    <a:pt x="1490" y="904"/>
                    <a:pt x="1490" y="877"/>
                    <a:pt x="1510" y="851"/>
                  </a:cubicBezTo>
                  <a:cubicBezTo>
                    <a:pt x="1543" y="805"/>
                    <a:pt x="1576" y="778"/>
                    <a:pt x="1576" y="725"/>
                  </a:cubicBezTo>
                  <a:cubicBezTo>
                    <a:pt x="1576" y="673"/>
                    <a:pt x="1576" y="640"/>
                    <a:pt x="1576" y="587"/>
                  </a:cubicBezTo>
                  <a:cubicBezTo>
                    <a:pt x="1576" y="514"/>
                    <a:pt x="1616" y="475"/>
                    <a:pt x="1616" y="402"/>
                  </a:cubicBezTo>
                  <a:cubicBezTo>
                    <a:pt x="1616" y="323"/>
                    <a:pt x="1616" y="277"/>
                    <a:pt x="1616" y="198"/>
                  </a:cubicBezTo>
                  <a:cubicBezTo>
                    <a:pt x="1616" y="132"/>
                    <a:pt x="1537" y="139"/>
                    <a:pt x="1477" y="99"/>
                  </a:cubicBezTo>
                  <a:cubicBezTo>
                    <a:pt x="1477" y="26"/>
                    <a:pt x="1477" y="26"/>
                    <a:pt x="1477" y="26"/>
                  </a:cubicBezTo>
                  <a:cubicBezTo>
                    <a:pt x="1471" y="0"/>
                    <a:pt x="1471" y="0"/>
                    <a:pt x="1471" y="0"/>
                  </a:cubicBezTo>
                  <a:cubicBezTo>
                    <a:pt x="1418" y="13"/>
                    <a:pt x="1391" y="40"/>
                    <a:pt x="1339" y="40"/>
                  </a:cubicBezTo>
                  <a:cubicBezTo>
                    <a:pt x="1306" y="40"/>
                    <a:pt x="1286" y="40"/>
                    <a:pt x="1253" y="26"/>
                  </a:cubicBezTo>
                  <a:cubicBezTo>
                    <a:pt x="1240" y="20"/>
                    <a:pt x="1227" y="7"/>
                    <a:pt x="1207" y="7"/>
                  </a:cubicBezTo>
                  <a:cubicBezTo>
                    <a:pt x="1174" y="7"/>
                    <a:pt x="1160" y="26"/>
                    <a:pt x="1134" y="40"/>
                  </a:cubicBezTo>
                  <a:cubicBezTo>
                    <a:pt x="1108" y="59"/>
                    <a:pt x="1081" y="72"/>
                    <a:pt x="1055" y="86"/>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6" name="Freeform 29">
              <a:extLst>
                <a:ext uri="{FF2B5EF4-FFF2-40B4-BE49-F238E27FC236}">
                  <a16:creationId xmlns:a16="http://schemas.microsoft.com/office/drawing/2014/main" id="{FBCBB96C-4541-4FE5-899C-FCE33AB47260}"/>
                </a:ext>
              </a:extLst>
            </p:cNvPr>
            <p:cNvSpPr>
              <a:spLocks noChangeArrowheads="1"/>
            </p:cNvSpPr>
            <p:nvPr/>
          </p:nvSpPr>
          <p:spPr bwMode="auto">
            <a:xfrm>
              <a:off x="5013793" y="3367081"/>
              <a:ext cx="1027046" cy="1189038"/>
            </a:xfrm>
            <a:custGeom>
              <a:avLst/>
              <a:gdLst>
                <a:gd name="T0" fmla="*/ 574 w 2851"/>
                <a:gd name="T1" fmla="*/ 1510 h 3305"/>
                <a:gd name="T2" fmla="*/ 772 w 2851"/>
                <a:gd name="T3" fmla="*/ 1603 h 3305"/>
                <a:gd name="T4" fmla="*/ 944 w 2851"/>
                <a:gd name="T5" fmla="*/ 1932 h 3305"/>
                <a:gd name="T6" fmla="*/ 1135 w 2851"/>
                <a:gd name="T7" fmla="*/ 2163 h 3305"/>
                <a:gd name="T8" fmla="*/ 1148 w 2851"/>
                <a:gd name="T9" fmla="*/ 2315 h 3305"/>
                <a:gd name="T10" fmla="*/ 1181 w 2851"/>
                <a:gd name="T11" fmla="*/ 2553 h 3305"/>
                <a:gd name="T12" fmla="*/ 1280 w 2851"/>
                <a:gd name="T13" fmla="*/ 2797 h 3305"/>
                <a:gd name="T14" fmla="*/ 1359 w 2851"/>
                <a:gd name="T15" fmla="*/ 3140 h 3305"/>
                <a:gd name="T16" fmla="*/ 1570 w 2851"/>
                <a:gd name="T17" fmla="*/ 3285 h 3305"/>
                <a:gd name="T18" fmla="*/ 1669 w 2851"/>
                <a:gd name="T19" fmla="*/ 3140 h 3305"/>
                <a:gd name="T20" fmla="*/ 1775 w 2851"/>
                <a:gd name="T21" fmla="*/ 2935 h 3305"/>
                <a:gd name="T22" fmla="*/ 2098 w 2851"/>
                <a:gd name="T23" fmla="*/ 3001 h 3305"/>
                <a:gd name="T24" fmla="*/ 2210 w 2851"/>
                <a:gd name="T25" fmla="*/ 2849 h 3305"/>
                <a:gd name="T26" fmla="*/ 2388 w 2851"/>
                <a:gd name="T27" fmla="*/ 2730 h 3305"/>
                <a:gd name="T28" fmla="*/ 2645 w 2851"/>
                <a:gd name="T29" fmla="*/ 2546 h 3305"/>
                <a:gd name="T30" fmla="*/ 2850 w 2851"/>
                <a:gd name="T31" fmla="*/ 2559 h 3305"/>
                <a:gd name="T32" fmla="*/ 2790 w 2851"/>
                <a:gd name="T33" fmla="*/ 1893 h 3305"/>
                <a:gd name="T34" fmla="*/ 2639 w 2851"/>
                <a:gd name="T35" fmla="*/ 1695 h 3305"/>
                <a:gd name="T36" fmla="*/ 2586 w 2851"/>
                <a:gd name="T37" fmla="*/ 1477 h 3305"/>
                <a:gd name="T38" fmla="*/ 2461 w 2851"/>
                <a:gd name="T39" fmla="*/ 1286 h 3305"/>
                <a:gd name="T40" fmla="*/ 2474 w 2851"/>
                <a:gd name="T41" fmla="*/ 1022 h 3305"/>
                <a:gd name="T42" fmla="*/ 2494 w 2851"/>
                <a:gd name="T43" fmla="*/ 897 h 3305"/>
                <a:gd name="T44" fmla="*/ 2639 w 2851"/>
                <a:gd name="T45" fmla="*/ 640 h 3305"/>
                <a:gd name="T46" fmla="*/ 2513 w 2851"/>
                <a:gd name="T47" fmla="*/ 396 h 3305"/>
                <a:gd name="T48" fmla="*/ 2395 w 2851"/>
                <a:gd name="T49" fmla="*/ 165 h 3305"/>
                <a:gd name="T50" fmla="*/ 2368 w 2851"/>
                <a:gd name="T51" fmla="*/ 0 h 3305"/>
                <a:gd name="T52" fmla="*/ 2104 w 2851"/>
                <a:gd name="T53" fmla="*/ 13 h 3305"/>
                <a:gd name="T54" fmla="*/ 2078 w 2851"/>
                <a:gd name="T55" fmla="*/ 178 h 3305"/>
                <a:gd name="T56" fmla="*/ 1946 w 2851"/>
                <a:gd name="T57" fmla="*/ 297 h 3305"/>
                <a:gd name="T58" fmla="*/ 1735 w 2851"/>
                <a:gd name="T59" fmla="*/ 396 h 3305"/>
                <a:gd name="T60" fmla="*/ 1544 w 2851"/>
                <a:gd name="T61" fmla="*/ 488 h 3305"/>
                <a:gd name="T62" fmla="*/ 1227 w 2851"/>
                <a:gd name="T63" fmla="*/ 488 h 3305"/>
                <a:gd name="T64" fmla="*/ 858 w 2851"/>
                <a:gd name="T65" fmla="*/ 607 h 3305"/>
                <a:gd name="T66" fmla="*/ 495 w 2851"/>
                <a:gd name="T67" fmla="*/ 554 h 3305"/>
                <a:gd name="T68" fmla="*/ 198 w 2851"/>
                <a:gd name="T69" fmla="*/ 462 h 3305"/>
                <a:gd name="T70" fmla="*/ 0 w 2851"/>
                <a:gd name="T71" fmla="*/ 521 h 3305"/>
                <a:gd name="T72" fmla="*/ 139 w 2851"/>
                <a:gd name="T73" fmla="*/ 640 h 3305"/>
                <a:gd name="T74" fmla="*/ 310 w 2851"/>
                <a:gd name="T75" fmla="*/ 699 h 3305"/>
                <a:gd name="T76" fmla="*/ 244 w 2851"/>
                <a:gd name="T77" fmla="*/ 1022 h 3305"/>
                <a:gd name="T78" fmla="*/ 350 w 2851"/>
                <a:gd name="T79" fmla="*/ 1346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1" h="3305">
                  <a:moveTo>
                    <a:pt x="574" y="1510"/>
                  </a:moveTo>
                  <a:lnTo>
                    <a:pt x="574" y="1510"/>
                  </a:lnTo>
                  <a:cubicBezTo>
                    <a:pt x="627" y="1510"/>
                    <a:pt x="667" y="1517"/>
                    <a:pt x="706" y="1543"/>
                  </a:cubicBezTo>
                  <a:cubicBezTo>
                    <a:pt x="732" y="1563"/>
                    <a:pt x="765" y="1570"/>
                    <a:pt x="772" y="1603"/>
                  </a:cubicBezTo>
                  <a:cubicBezTo>
                    <a:pt x="798" y="1688"/>
                    <a:pt x="818" y="1728"/>
                    <a:pt x="845" y="1814"/>
                  </a:cubicBezTo>
                  <a:cubicBezTo>
                    <a:pt x="864" y="1867"/>
                    <a:pt x="897" y="1900"/>
                    <a:pt x="944" y="1932"/>
                  </a:cubicBezTo>
                  <a:cubicBezTo>
                    <a:pt x="983" y="1952"/>
                    <a:pt x="996" y="1979"/>
                    <a:pt x="1036" y="2005"/>
                  </a:cubicBezTo>
                  <a:cubicBezTo>
                    <a:pt x="1089" y="2051"/>
                    <a:pt x="1135" y="2091"/>
                    <a:pt x="1135" y="2163"/>
                  </a:cubicBezTo>
                  <a:cubicBezTo>
                    <a:pt x="1135" y="2190"/>
                    <a:pt x="1135" y="2210"/>
                    <a:pt x="1135" y="2236"/>
                  </a:cubicBezTo>
                  <a:cubicBezTo>
                    <a:pt x="1148" y="2315"/>
                    <a:pt x="1148" y="2315"/>
                    <a:pt x="1148" y="2315"/>
                  </a:cubicBezTo>
                  <a:cubicBezTo>
                    <a:pt x="1148" y="2355"/>
                    <a:pt x="1148" y="2374"/>
                    <a:pt x="1148" y="2414"/>
                  </a:cubicBezTo>
                  <a:cubicBezTo>
                    <a:pt x="1148" y="2473"/>
                    <a:pt x="1155" y="2506"/>
                    <a:pt x="1181" y="2553"/>
                  </a:cubicBezTo>
                  <a:cubicBezTo>
                    <a:pt x="1227" y="2612"/>
                    <a:pt x="1280" y="2645"/>
                    <a:pt x="1280" y="2724"/>
                  </a:cubicBezTo>
                  <a:cubicBezTo>
                    <a:pt x="1280" y="2750"/>
                    <a:pt x="1280" y="2764"/>
                    <a:pt x="1280" y="2797"/>
                  </a:cubicBezTo>
                  <a:cubicBezTo>
                    <a:pt x="1280" y="2896"/>
                    <a:pt x="1333" y="2942"/>
                    <a:pt x="1353" y="3041"/>
                  </a:cubicBezTo>
                  <a:cubicBezTo>
                    <a:pt x="1366" y="3080"/>
                    <a:pt x="1359" y="3100"/>
                    <a:pt x="1359" y="3140"/>
                  </a:cubicBezTo>
                  <a:cubicBezTo>
                    <a:pt x="1372" y="3205"/>
                    <a:pt x="1405" y="3258"/>
                    <a:pt x="1471" y="3265"/>
                  </a:cubicBezTo>
                  <a:cubicBezTo>
                    <a:pt x="1511" y="3271"/>
                    <a:pt x="1530" y="3278"/>
                    <a:pt x="1570" y="3285"/>
                  </a:cubicBezTo>
                  <a:cubicBezTo>
                    <a:pt x="1590" y="3291"/>
                    <a:pt x="1623" y="3304"/>
                    <a:pt x="1629" y="3285"/>
                  </a:cubicBezTo>
                  <a:cubicBezTo>
                    <a:pt x="1649" y="3232"/>
                    <a:pt x="1649" y="3192"/>
                    <a:pt x="1669" y="3140"/>
                  </a:cubicBezTo>
                  <a:cubicBezTo>
                    <a:pt x="1682" y="3093"/>
                    <a:pt x="1709" y="3067"/>
                    <a:pt x="1728" y="3021"/>
                  </a:cubicBezTo>
                  <a:cubicBezTo>
                    <a:pt x="1742" y="2988"/>
                    <a:pt x="1748" y="2961"/>
                    <a:pt x="1775" y="2935"/>
                  </a:cubicBezTo>
                  <a:cubicBezTo>
                    <a:pt x="1827" y="2882"/>
                    <a:pt x="1900" y="2882"/>
                    <a:pt x="1966" y="2915"/>
                  </a:cubicBezTo>
                  <a:cubicBezTo>
                    <a:pt x="2019" y="2935"/>
                    <a:pt x="2039" y="3001"/>
                    <a:pt x="2098" y="3001"/>
                  </a:cubicBezTo>
                  <a:cubicBezTo>
                    <a:pt x="2151" y="3001"/>
                    <a:pt x="2210" y="2981"/>
                    <a:pt x="2210" y="2928"/>
                  </a:cubicBezTo>
                  <a:cubicBezTo>
                    <a:pt x="2210" y="2896"/>
                    <a:pt x="2210" y="2882"/>
                    <a:pt x="2210" y="2849"/>
                  </a:cubicBezTo>
                  <a:cubicBezTo>
                    <a:pt x="2210" y="2816"/>
                    <a:pt x="2243" y="2803"/>
                    <a:pt x="2269" y="2790"/>
                  </a:cubicBezTo>
                  <a:cubicBezTo>
                    <a:pt x="2315" y="2777"/>
                    <a:pt x="2342" y="2750"/>
                    <a:pt x="2388" y="2730"/>
                  </a:cubicBezTo>
                  <a:cubicBezTo>
                    <a:pt x="2467" y="2691"/>
                    <a:pt x="2487" y="2651"/>
                    <a:pt x="2566" y="2599"/>
                  </a:cubicBezTo>
                  <a:cubicBezTo>
                    <a:pt x="2586" y="2572"/>
                    <a:pt x="2606" y="2546"/>
                    <a:pt x="2645" y="2546"/>
                  </a:cubicBezTo>
                  <a:cubicBezTo>
                    <a:pt x="2678" y="2546"/>
                    <a:pt x="2698" y="2546"/>
                    <a:pt x="2731" y="2546"/>
                  </a:cubicBezTo>
                  <a:cubicBezTo>
                    <a:pt x="2777" y="2546"/>
                    <a:pt x="2804" y="2546"/>
                    <a:pt x="2850" y="2559"/>
                  </a:cubicBezTo>
                  <a:cubicBezTo>
                    <a:pt x="2823" y="1952"/>
                    <a:pt x="2823" y="1952"/>
                    <a:pt x="2823" y="1952"/>
                  </a:cubicBezTo>
                  <a:cubicBezTo>
                    <a:pt x="2810" y="1939"/>
                    <a:pt x="2810" y="1913"/>
                    <a:pt x="2790" y="1893"/>
                  </a:cubicBezTo>
                  <a:cubicBezTo>
                    <a:pt x="2757" y="1873"/>
                    <a:pt x="2725" y="1873"/>
                    <a:pt x="2705" y="1847"/>
                  </a:cubicBezTo>
                  <a:cubicBezTo>
                    <a:pt x="2672" y="1794"/>
                    <a:pt x="2672" y="1754"/>
                    <a:pt x="2639" y="1695"/>
                  </a:cubicBezTo>
                  <a:cubicBezTo>
                    <a:pt x="2619" y="1649"/>
                    <a:pt x="2586" y="1622"/>
                    <a:pt x="2586" y="1570"/>
                  </a:cubicBezTo>
                  <a:cubicBezTo>
                    <a:pt x="2586" y="1537"/>
                    <a:pt x="2586" y="1517"/>
                    <a:pt x="2586" y="1477"/>
                  </a:cubicBezTo>
                  <a:cubicBezTo>
                    <a:pt x="2586" y="1431"/>
                    <a:pt x="2573" y="1398"/>
                    <a:pt x="2533" y="1372"/>
                  </a:cubicBezTo>
                  <a:cubicBezTo>
                    <a:pt x="2494" y="1352"/>
                    <a:pt x="2461" y="1332"/>
                    <a:pt x="2461" y="1286"/>
                  </a:cubicBezTo>
                  <a:cubicBezTo>
                    <a:pt x="2461" y="1260"/>
                    <a:pt x="2461" y="1240"/>
                    <a:pt x="2461" y="1214"/>
                  </a:cubicBezTo>
                  <a:cubicBezTo>
                    <a:pt x="2461" y="1141"/>
                    <a:pt x="2461" y="1095"/>
                    <a:pt x="2474" y="1022"/>
                  </a:cubicBezTo>
                  <a:cubicBezTo>
                    <a:pt x="2480" y="1003"/>
                    <a:pt x="2494" y="996"/>
                    <a:pt x="2494" y="983"/>
                  </a:cubicBezTo>
                  <a:cubicBezTo>
                    <a:pt x="2494" y="950"/>
                    <a:pt x="2494" y="930"/>
                    <a:pt x="2494" y="897"/>
                  </a:cubicBezTo>
                  <a:cubicBezTo>
                    <a:pt x="2494" y="831"/>
                    <a:pt x="2533" y="791"/>
                    <a:pt x="2533" y="725"/>
                  </a:cubicBezTo>
                  <a:cubicBezTo>
                    <a:pt x="2559" y="679"/>
                    <a:pt x="2593" y="646"/>
                    <a:pt x="2639" y="640"/>
                  </a:cubicBezTo>
                  <a:cubicBezTo>
                    <a:pt x="2639" y="593"/>
                    <a:pt x="2639" y="567"/>
                    <a:pt x="2639" y="514"/>
                  </a:cubicBezTo>
                  <a:cubicBezTo>
                    <a:pt x="2639" y="449"/>
                    <a:pt x="2559" y="449"/>
                    <a:pt x="2513" y="396"/>
                  </a:cubicBezTo>
                  <a:cubicBezTo>
                    <a:pt x="2467" y="343"/>
                    <a:pt x="2421" y="317"/>
                    <a:pt x="2355" y="310"/>
                  </a:cubicBezTo>
                  <a:cubicBezTo>
                    <a:pt x="2355" y="251"/>
                    <a:pt x="2368" y="218"/>
                    <a:pt x="2395" y="165"/>
                  </a:cubicBezTo>
                  <a:cubicBezTo>
                    <a:pt x="2408" y="125"/>
                    <a:pt x="2441" y="106"/>
                    <a:pt x="2441" y="59"/>
                  </a:cubicBezTo>
                  <a:cubicBezTo>
                    <a:pt x="2441" y="26"/>
                    <a:pt x="2401" y="0"/>
                    <a:pt x="2368" y="0"/>
                  </a:cubicBezTo>
                  <a:cubicBezTo>
                    <a:pt x="2269" y="0"/>
                    <a:pt x="2203" y="13"/>
                    <a:pt x="2104" y="13"/>
                  </a:cubicBezTo>
                  <a:lnTo>
                    <a:pt x="2104" y="13"/>
                  </a:lnTo>
                  <a:cubicBezTo>
                    <a:pt x="2118" y="53"/>
                    <a:pt x="2137" y="59"/>
                    <a:pt x="2137" y="92"/>
                  </a:cubicBezTo>
                  <a:cubicBezTo>
                    <a:pt x="2137" y="132"/>
                    <a:pt x="2111" y="152"/>
                    <a:pt x="2078" y="178"/>
                  </a:cubicBezTo>
                  <a:cubicBezTo>
                    <a:pt x="2045" y="218"/>
                    <a:pt x="2032" y="237"/>
                    <a:pt x="1992" y="270"/>
                  </a:cubicBezTo>
                  <a:cubicBezTo>
                    <a:pt x="1972" y="277"/>
                    <a:pt x="1966" y="297"/>
                    <a:pt x="1946" y="297"/>
                  </a:cubicBezTo>
                  <a:cubicBezTo>
                    <a:pt x="1893" y="297"/>
                    <a:pt x="1860" y="297"/>
                    <a:pt x="1801" y="297"/>
                  </a:cubicBezTo>
                  <a:cubicBezTo>
                    <a:pt x="1781" y="336"/>
                    <a:pt x="1761" y="356"/>
                    <a:pt x="1735" y="396"/>
                  </a:cubicBezTo>
                  <a:cubicBezTo>
                    <a:pt x="1709" y="435"/>
                    <a:pt x="1702" y="468"/>
                    <a:pt x="1656" y="488"/>
                  </a:cubicBezTo>
                  <a:cubicBezTo>
                    <a:pt x="1616" y="501"/>
                    <a:pt x="1590" y="488"/>
                    <a:pt x="1544" y="488"/>
                  </a:cubicBezTo>
                  <a:cubicBezTo>
                    <a:pt x="1491" y="488"/>
                    <a:pt x="1465" y="481"/>
                    <a:pt x="1405" y="481"/>
                  </a:cubicBezTo>
                  <a:cubicBezTo>
                    <a:pt x="1339" y="481"/>
                    <a:pt x="1293" y="488"/>
                    <a:pt x="1227" y="488"/>
                  </a:cubicBezTo>
                  <a:cubicBezTo>
                    <a:pt x="1122" y="488"/>
                    <a:pt x="1056" y="495"/>
                    <a:pt x="957" y="534"/>
                  </a:cubicBezTo>
                  <a:cubicBezTo>
                    <a:pt x="924" y="567"/>
                    <a:pt x="911" y="607"/>
                    <a:pt x="858" y="607"/>
                  </a:cubicBezTo>
                  <a:cubicBezTo>
                    <a:pt x="798" y="607"/>
                    <a:pt x="772" y="554"/>
                    <a:pt x="719" y="554"/>
                  </a:cubicBezTo>
                  <a:cubicBezTo>
                    <a:pt x="633" y="554"/>
                    <a:pt x="581" y="554"/>
                    <a:pt x="495" y="554"/>
                  </a:cubicBezTo>
                  <a:cubicBezTo>
                    <a:pt x="409" y="554"/>
                    <a:pt x="363" y="528"/>
                    <a:pt x="284" y="495"/>
                  </a:cubicBezTo>
                  <a:cubicBezTo>
                    <a:pt x="251" y="481"/>
                    <a:pt x="231" y="462"/>
                    <a:pt x="198" y="462"/>
                  </a:cubicBezTo>
                  <a:cubicBezTo>
                    <a:pt x="119" y="462"/>
                    <a:pt x="79" y="462"/>
                    <a:pt x="0" y="462"/>
                  </a:cubicBezTo>
                  <a:cubicBezTo>
                    <a:pt x="0" y="488"/>
                    <a:pt x="0" y="501"/>
                    <a:pt x="0" y="521"/>
                  </a:cubicBezTo>
                  <a:cubicBezTo>
                    <a:pt x="0" y="554"/>
                    <a:pt x="7" y="574"/>
                    <a:pt x="20" y="600"/>
                  </a:cubicBezTo>
                  <a:cubicBezTo>
                    <a:pt x="53" y="633"/>
                    <a:pt x="93" y="620"/>
                    <a:pt x="139" y="640"/>
                  </a:cubicBezTo>
                  <a:cubicBezTo>
                    <a:pt x="178" y="653"/>
                    <a:pt x="198" y="666"/>
                    <a:pt x="238" y="686"/>
                  </a:cubicBezTo>
                  <a:cubicBezTo>
                    <a:pt x="264" y="692"/>
                    <a:pt x="290" y="679"/>
                    <a:pt x="310" y="699"/>
                  </a:cubicBezTo>
                  <a:cubicBezTo>
                    <a:pt x="317" y="706"/>
                    <a:pt x="310" y="719"/>
                    <a:pt x="310" y="739"/>
                  </a:cubicBezTo>
                  <a:cubicBezTo>
                    <a:pt x="310" y="851"/>
                    <a:pt x="244" y="910"/>
                    <a:pt x="244" y="1022"/>
                  </a:cubicBezTo>
                  <a:cubicBezTo>
                    <a:pt x="244" y="1134"/>
                    <a:pt x="238" y="1214"/>
                    <a:pt x="304" y="1306"/>
                  </a:cubicBezTo>
                  <a:cubicBezTo>
                    <a:pt x="317" y="1326"/>
                    <a:pt x="337" y="1332"/>
                    <a:pt x="350" y="1346"/>
                  </a:cubicBezTo>
                  <a:cubicBezTo>
                    <a:pt x="429" y="1425"/>
                    <a:pt x="475" y="1464"/>
                    <a:pt x="574" y="151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7" name="Freeform 30">
              <a:extLst>
                <a:ext uri="{FF2B5EF4-FFF2-40B4-BE49-F238E27FC236}">
                  <a16:creationId xmlns:a16="http://schemas.microsoft.com/office/drawing/2014/main" id="{49615B80-551A-47B1-8735-CE4CA39A5D2D}"/>
                </a:ext>
              </a:extLst>
            </p:cNvPr>
            <p:cNvSpPr>
              <a:spLocks noChangeArrowheads="1"/>
            </p:cNvSpPr>
            <p:nvPr/>
          </p:nvSpPr>
          <p:spPr bwMode="auto">
            <a:xfrm>
              <a:off x="6029727" y="3832220"/>
              <a:ext cx="2427130" cy="2341563"/>
            </a:xfrm>
            <a:custGeom>
              <a:avLst/>
              <a:gdLst>
                <a:gd name="T0" fmla="*/ 4340 w 6741"/>
                <a:gd name="T1" fmla="*/ 1609 h 6504"/>
                <a:gd name="T2" fmla="*/ 4260 w 6741"/>
                <a:gd name="T3" fmla="*/ 1629 h 6504"/>
                <a:gd name="T4" fmla="*/ 4379 w 6741"/>
                <a:gd name="T5" fmla="*/ 1457 h 6504"/>
                <a:gd name="T6" fmla="*/ 4333 w 6741"/>
                <a:gd name="T7" fmla="*/ 1536 h 6504"/>
                <a:gd name="T8" fmla="*/ 4260 w 6741"/>
                <a:gd name="T9" fmla="*/ 1504 h 6504"/>
                <a:gd name="T10" fmla="*/ 4874 w 6741"/>
                <a:gd name="T11" fmla="*/ 1504 h 6504"/>
                <a:gd name="T12" fmla="*/ 4999 w 6741"/>
                <a:gd name="T13" fmla="*/ 1523 h 6504"/>
                <a:gd name="T14" fmla="*/ 4801 w 6741"/>
                <a:gd name="T15" fmla="*/ 1444 h 6504"/>
                <a:gd name="T16" fmla="*/ 4610 w 6741"/>
                <a:gd name="T17" fmla="*/ 1273 h 6504"/>
                <a:gd name="T18" fmla="*/ 4524 w 6741"/>
                <a:gd name="T19" fmla="*/ 1398 h 6504"/>
                <a:gd name="T20" fmla="*/ 4801 w 6741"/>
                <a:gd name="T21" fmla="*/ 1523 h 6504"/>
                <a:gd name="T22" fmla="*/ 4775 w 6741"/>
                <a:gd name="T23" fmla="*/ 1523 h 6504"/>
                <a:gd name="T24" fmla="*/ 6609 w 6741"/>
                <a:gd name="T25" fmla="*/ 2480 h 6504"/>
                <a:gd name="T26" fmla="*/ 6516 w 6741"/>
                <a:gd name="T27" fmla="*/ 2915 h 6504"/>
                <a:gd name="T28" fmla="*/ 6325 w 6741"/>
                <a:gd name="T29" fmla="*/ 3238 h 6504"/>
                <a:gd name="T30" fmla="*/ 6186 w 6741"/>
                <a:gd name="T31" fmla="*/ 3502 h 6504"/>
                <a:gd name="T32" fmla="*/ 5949 w 6741"/>
                <a:gd name="T33" fmla="*/ 3792 h 6504"/>
                <a:gd name="T34" fmla="*/ 5507 w 6741"/>
                <a:gd name="T35" fmla="*/ 4056 h 6504"/>
                <a:gd name="T36" fmla="*/ 5441 w 6741"/>
                <a:gd name="T37" fmla="*/ 4326 h 6504"/>
                <a:gd name="T38" fmla="*/ 5448 w 6741"/>
                <a:gd name="T39" fmla="*/ 4729 h 6504"/>
                <a:gd name="T40" fmla="*/ 5269 w 6741"/>
                <a:gd name="T41" fmla="*/ 4993 h 6504"/>
                <a:gd name="T42" fmla="*/ 4986 w 6741"/>
                <a:gd name="T43" fmla="*/ 5329 h 6504"/>
                <a:gd name="T44" fmla="*/ 4926 w 6741"/>
                <a:gd name="T45" fmla="*/ 5804 h 6504"/>
                <a:gd name="T46" fmla="*/ 4551 w 6741"/>
                <a:gd name="T47" fmla="*/ 6332 h 6504"/>
                <a:gd name="T48" fmla="*/ 1399 w 6741"/>
                <a:gd name="T49" fmla="*/ 6147 h 6504"/>
                <a:gd name="T50" fmla="*/ 1010 w 6741"/>
                <a:gd name="T51" fmla="*/ 5725 h 6504"/>
                <a:gd name="T52" fmla="*/ 911 w 6741"/>
                <a:gd name="T53" fmla="*/ 5243 h 6504"/>
                <a:gd name="T54" fmla="*/ 812 w 6741"/>
                <a:gd name="T55" fmla="*/ 4999 h 6504"/>
                <a:gd name="T56" fmla="*/ 884 w 6741"/>
                <a:gd name="T57" fmla="*/ 4722 h 6504"/>
                <a:gd name="T58" fmla="*/ 1379 w 6741"/>
                <a:gd name="T59" fmla="*/ 2381 h 6504"/>
                <a:gd name="T60" fmla="*/ 990 w 6741"/>
                <a:gd name="T61" fmla="*/ 2176 h 6504"/>
                <a:gd name="T62" fmla="*/ 607 w 6741"/>
                <a:gd name="T63" fmla="*/ 2117 h 6504"/>
                <a:gd name="T64" fmla="*/ 370 w 6741"/>
                <a:gd name="T65" fmla="*/ 1833 h 6504"/>
                <a:gd name="T66" fmla="*/ 79 w 6741"/>
                <a:gd name="T67" fmla="*/ 1563 h 6504"/>
                <a:gd name="T68" fmla="*/ 0 w 6741"/>
                <a:gd name="T69" fmla="*/ 659 h 6504"/>
                <a:gd name="T70" fmla="*/ 271 w 6741"/>
                <a:gd name="T71" fmla="*/ 712 h 6504"/>
                <a:gd name="T72" fmla="*/ 660 w 6741"/>
                <a:gd name="T73" fmla="*/ 593 h 6504"/>
                <a:gd name="T74" fmla="*/ 1102 w 6741"/>
                <a:gd name="T75" fmla="*/ 369 h 6504"/>
                <a:gd name="T76" fmla="*/ 1353 w 6741"/>
                <a:gd name="T77" fmla="*/ 389 h 6504"/>
                <a:gd name="T78" fmla="*/ 1669 w 6741"/>
                <a:gd name="T79" fmla="*/ 409 h 6504"/>
                <a:gd name="T80" fmla="*/ 1662 w 6741"/>
                <a:gd name="T81" fmla="*/ 112 h 6504"/>
                <a:gd name="T82" fmla="*/ 2243 w 6741"/>
                <a:gd name="T83" fmla="*/ 46 h 6504"/>
                <a:gd name="T84" fmla="*/ 2342 w 6741"/>
                <a:gd name="T85" fmla="*/ 283 h 6504"/>
                <a:gd name="T86" fmla="*/ 2545 w 6741"/>
                <a:gd name="T87" fmla="*/ 738 h 6504"/>
                <a:gd name="T88" fmla="*/ 2789 w 6741"/>
                <a:gd name="T89" fmla="*/ 930 h 6504"/>
                <a:gd name="T90" fmla="*/ 3119 w 6741"/>
                <a:gd name="T91" fmla="*/ 1312 h 6504"/>
                <a:gd name="T92" fmla="*/ 3390 w 6741"/>
                <a:gd name="T93" fmla="*/ 1748 h 6504"/>
                <a:gd name="T94" fmla="*/ 3753 w 6741"/>
                <a:gd name="T95" fmla="*/ 2051 h 6504"/>
                <a:gd name="T96" fmla="*/ 3627 w 6741"/>
                <a:gd name="T97" fmla="*/ 2183 h 6504"/>
                <a:gd name="T98" fmla="*/ 3983 w 6741"/>
                <a:gd name="T99" fmla="*/ 2110 h 6504"/>
                <a:gd name="T100" fmla="*/ 4287 w 6741"/>
                <a:gd name="T101" fmla="*/ 2025 h 6504"/>
                <a:gd name="T102" fmla="*/ 4445 w 6741"/>
                <a:gd name="T103" fmla="*/ 1748 h 6504"/>
                <a:gd name="T104" fmla="*/ 5144 w 6741"/>
                <a:gd name="T105" fmla="*/ 1569 h 6504"/>
                <a:gd name="T106" fmla="*/ 5507 w 6741"/>
                <a:gd name="T107" fmla="*/ 1715 h 6504"/>
                <a:gd name="T108" fmla="*/ 5401 w 6741"/>
                <a:gd name="T109" fmla="*/ 2051 h 6504"/>
                <a:gd name="T110" fmla="*/ 4445 w 6741"/>
                <a:gd name="T111" fmla="*/ 2354 h 6504"/>
                <a:gd name="T112" fmla="*/ 4597 w 6741"/>
                <a:gd name="T113" fmla="*/ 2440 h 6504"/>
                <a:gd name="T114" fmla="*/ 5045 w 6741"/>
                <a:gd name="T115" fmla="*/ 2420 h 6504"/>
                <a:gd name="T116" fmla="*/ 4993 w 6741"/>
                <a:gd name="T117" fmla="*/ 2697 h 6504"/>
                <a:gd name="T118" fmla="*/ 5382 w 6741"/>
                <a:gd name="T119" fmla="*/ 2328 h 6504"/>
                <a:gd name="T120" fmla="*/ 5573 w 6741"/>
                <a:gd name="T121" fmla="*/ 2123 h 6504"/>
                <a:gd name="T122" fmla="*/ 5725 w 6741"/>
                <a:gd name="T123" fmla="*/ 1899 h 6504"/>
                <a:gd name="T124" fmla="*/ 6285 w 6741"/>
                <a:gd name="T125" fmla="*/ 1965 h 6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1" h="6504">
                  <a:moveTo>
                    <a:pt x="4353" y="1655"/>
                  </a:moveTo>
                  <a:lnTo>
                    <a:pt x="4353" y="1655"/>
                  </a:lnTo>
                  <a:cubicBezTo>
                    <a:pt x="4353" y="1616"/>
                    <a:pt x="4353" y="1616"/>
                    <a:pt x="4353" y="1616"/>
                  </a:cubicBezTo>
                  <a:cubicBezTo>
                    <a:pt x="4340" y="1609"/>
                    <a:pt x="4340" y="1609"/>
                    <a:pt x="4340" y="1609"/>
                  </a:cubicBezTo>
                  <a:cubicBezTo>
                    <a:pt x="4333" y="1596"/>
                    <a:pt x="4333" y="1596"/>
                    <a:pt x="4333" y="1596"/>
                  </a:cubicBezTo>
                  <a:lnTo>
                    <a:pt x="4333" y="1596"/>
                  </a:lnTo>
                  <a:cubicBezTo>
                    <a:pt x="4326" y="1596"/>
                    <a:pt x="4320" y="1589"/>
                    <a:pt x="4313" y="1589"/>
                  </a:cubicBezTo>
                  <a:cubicBezTo>
                    <a:pt x="4287" y="1589"/>
                    <a:pt x="4280" y="1616"/>
                    <a:pt x="4260" y="1629"/>
                  </a:cubicBezTo>
                  <a:cubicBezTo>
                    <a:pt x="4227" y="1655"/>
                    <a:pt x="4208" y="1668"/>
                    <a:pt x="4188" y="1708"/>
                  </a:cubicBezTo>
                  <a:cubicBezTo>
                    <a:pt x="4194" y="1708"/>
                    <a:pt x="4201" y="1708"/>
                    <a:pt x="4208" y="1708"/>
                  </a:cubicBezTo>
                  <a:cubicBezTo>
                    <a:pt x="4267" y="1708"/>
                    <a:pt x="4300" y="1688"/>
                    <a:pt x="4353" y="1655"/>
                  </a:cubicBezTo>
                  <a:close/>
                  <a:moveTo>
                    <a:pt x="4379" y="1457"/>
                  </a:moveTo>
                  <a:lnTo>
                    <a:pt x="4379" y="1457"/>
                  </a:lnTo>
                  <a:lnTo>
                    <a:pt x="4379" y="1457"/>
                  </a:lnTo>
                  <a:cubicBezTo>
                    <a:pt x="4399" y="1457"/>
                    <a:pt x="4432" y="1464"/>
                    <a:pt x="4432" y="1484"/>
                  </a:cubicBezTo>
                  <a:cubicBezTo>
                    <a:pt x="4432" y="1530"/>
                    <a:pt x="4372" y="1523"/>
                    <a:pt x="4333" y="1536"/>
                  </a:cubicBezTo>
                  <a:cubicBezTo>
                    <a:pt x="4293" y="1550"/>
                    <a:pt x="4273" y="1563"/>
                    <a:pt x="4241" y="1596"/>
                  </a:cubicBezTo>
                  <a:cubicBezTo>
                    <a:pt x="4227" y="1609"/>
                    <a:pt x="4227" y="1629"/>
                    <a:pt x="4208" y="1629"/>
                  </a:cubicBezTo>
                  <a:cubicBezTo>
                    <a:pt x="4188" y="1629"/>
                    <a:pt x="4175" y="1622"/>
                    <a:pt x="4175" y="1609"/>
                  </a:cubicBezTo>
                  <a:cubicBezTo>
                    <a:pt x="4175" y="1556"/>
                    <a:pt x="4221" y="1536"/>
                    <a:pt x="4260" y="1504"/>
                  </a:cubicBezTo>
                  <a:cubicBezTo>
                    <a:pt x="4307" y="1471"/>
                    <a:pt x="4333" y="1457"/>
                    <a:pt x="4379" y="1457"/>
                  </a:cubicBezTo>
                  <a:close/>
                  <a:moveTo>
                    <a:pt x="4920" y="1471"/>
                  </a:moveTo>
                  <a:lnTo>
                    <a:pt x="4920" y="1471"/>
                  </a:lnTo>
                  <a:cubicBezTo>
                    <a:pt x="4894" y="1471"/>
                    <a:pt x="4887" y="1490"/>
                    <a:pt x="4874" y="1504"/>
                  </a:cubicBezTo>
                  <a:cubicBezTo>
                    <a:pt x="4867" y="1510"/>
                    <a:pt x="4854" y="1517"/>
                    <a:pt x="4854" y="1523"/>
                  </a:cubicBezTo>
                  <a:cubicBezTo>
                    <a:pt x="4854" y="1556"/>
                    <a:pt x="4887" y="1583"/>
                    <a:pt x="4920" y="1583"/>
                  </a:cubicBezTo>
                  <a:cubicBezTo>
                    <a:pt x="4940" y="1583"/>
                    <a:pt x="4953" y="1563"/>
                    <a:pt x="4973" y="1550"/>
                  </a:cubicBezTo>
                  <a:cubicBezTo>
                    <a:pt x="4986" y="1550"/>
                    <a:pt x="4999" y="1543"/>
                    <a:pt x="4999" y="1523"/>
                  </a:cubicBezTo>
                  <a:cubicBezTo>
                    <a:pt x="4999" y="1484"/>
                    <a:pt x="4959" y="1471"/>
                    <a:pt x="4920" y="1471"/>
                  </a:cubicBezTo>
                  <a:close/>
                  <a:moveTo>
                    <a:pt x="4801" y="1523"/>
                  </a:moveTo>
                  <a:lnTo>
                    <a:pt x="4801" y="1523"/>
                  </a:lnTo>
                  <a:cubicBezTo>
                    <a:pt x="4801" y="1490"/>
                    <a:pt x="4801" y="1471"/>
                    <a:pt x="4801" y="1444"/>
                  </a:cubicBezTo>
                  <a:cubicBezTo>
                    <a:pt x="4801" y="1418"/>
                    <a:pt x="4808" y="1398"/>
                    <a:pt x="4788" y="1378"/>
                  </a:cubicBezTo>
                  <a:cubicBezTo>
                    <a:pt x="4768" y="1352"/>
                    <a:pt x="4742" y="1358"/>
                    <a:pt x="4709" y="1345"/>
                  </a:cubicBezTo>
                  <a:cubicBezTo>
                    <a:pt x="4669" y="1325"/>
                    <a:pt x="4650" y="1292"/>
                    <a:pt x="4610" y="1273"/>
                  </a:cubicBezTo>
                  <a:lnTo>
                    <a:pt x="4610" y="1273"/>
                  </a:lnTo>
                  <a:cubicBezTo>
                    <a:pt x="4590" y="1260"/>
                    <a:pt x="4577" y="1240"/>
                    <a:pt x="4551" y="1240"/>
                  </a:cubicBezTo>
                  <a:cubicBezTo>
                    <a:pt x="4531" y="1240"/>
                    <a:pt x="4531" y="1260"/>
                    <a:pt x="4524" y="1279"/>
                  </a:cubicBezTo>
                  <a:cubicBezTo>
                    <a:pt x="4511" y="1299"/>
                    <a:pt x="4485" y="1306"/>
                    <a:pt x="4485" y="1325"/>
                  </a:cubicBezTo>
                  <a:cubicBezTo>
                    <a:pt x="4485" y="1358"/>
                    <a:pt x="4518" y="1372"/>
                    <a:pt x="4524" y="1398"/>
                  </a:cubicBezTo>
                  <a:cubicBezTo>
                    <a:pt x="4537" y="1424"/>
                    <a:pt x="4537" y="1451"/>
                    <a:pt x="4557" y="1477"/>
                  </a:cubicBezTo>
                  <a:cubicBezTo>
                    <a:pt x="4590" y="1504"/>
                    <a:pt x="4623" y="1490"/>
                    <a:pt x="4669" y="1504"/>
                  </a:cubicBezTo>
                  <a:cubicBezTo>
                    <a:pt x="4709" y="1510"/>
                    <a:pt x="4735" y="1517"/>
                    <a:pt x="4775" y="1523"/>
                  </a:cubicBezTo>
                  <a:cubicBezTo>
                    <a:pt x="4801" y="1523"/>
                    <a:pt x="4801" y="1523"/>
                    <a:pt x="4801" y="1523"/>
                  </a:cubicBezTo>
                  <a:close/>
                  <a:moveTo>
                    <a:pt x="4775" y="1523"/>
                  </a:moveTo>
                  <a:lnTo>
                    <a:pt x="4775" y="1523"/>
                  </a:lnTo>
                  <a:cubicBezTo>
                    <a:pt x="4801" y="1523"/>
                    <a:pt x="4801" y="1523"/>
                    <a:pt x="4801" y="1523"/>
                  </a:cubicBezTo>
                  <a:cubicBezTo>
                    <a:pt x="4775" y="1523"/>
                    <a:pt x="4775" y="1523"/>
                    <a:pt x="4775" y="1523"/>
                  </a:cubicBezTo>
                  <a:close/>
                  <a:moveTo>
                    <a:pt x="6740" y="2137"/>
                  </a:moveTo>
                  <a:lnTo>
                    <a:pt x="6740" y="2137"/>
                  </a:lnTo>
                  <a:cubicBezTo>
                    <a:pt x="6708" y="2236"/>
                    <a:pt x="6701" y="2288"/>
                    <a:pt x="6668" y="2381"/>
                  </a:cubicBezTo>
                  <a:cubicBezTo>
                    <a:pt x="6648" y="2420"/>
                    <a:pt x="6609" y="2433"/>
                    <a:pt x="6609" y="2480"/>
                  </a:cubicBezTo>
                  <a:cubicBezTo>
                    <a:pt x="6609" y="2506"/>
                    <a:pt x="6641" y="2506"/>
                    <a:pt x="6648" y="2532"/>
                  </a:cubicBezTo>
                  <a:cubicBezTo>
                    <a:pt x="6661" y="2552"/>
                    <a:pt x="6655" y="2565"/>
                    <a:pt x="6655" y="2585"/>
                  </a:cubicBezTo>
                  <a:cubicBezTo>
                    <a:pt x="6655" y="2645"/>
                    <a:pt x="6615" y="2664"/>
                    <a:pt x="6595" y="2717"/>
                  </a:cubicBezTo>
                  <a:cubicBezTo>
                    <a:pt x="6556" y="2790"/>
                    <a:pt x="6562" y="2849"/>
                    <a:pt x="6516" y="2915"/>
                  </a:cubicBezTo>
                  <a:cubicBezTo>
                    <a:pt x="6490" y="2948"/>
                    <a:pt x="6457" y="2948"/>
                    <a:pt x="6424" y="2974"/>
                  </a:cubicBezTo>
                  <a:cubicBezTo>
                    <a:pt x="6397" y="2994"/>
                    <a:pt x="6404" y="3020"/>
                    <a:pt x="6391" y="3054"/>
                  </a:cubicBezTo>
                  <a:cubicBezTo>
                    <a:pt x="6371" y="3086"/>
                    <a:pt x="6365" y="3113"/>
                    <a:pt x="6351" y="3152"/>
                  </a:cubicBezTo>
                  <a:cubicBezTo>
                    <a:pt x="6338" y="3185"/>
                    <a:pt x="6338" y="3205"/>
                    <a:pt x="6325" y="3238"/>
                  </a:cubicBezTo>
                  <a:cubicBezTo>
                    <a:pt x="6312" y="3265"/>
                    <a:pt x="6292" y="3271"/>
                    <a:pt x="6292" y="3298"/>
                  </a:cubicBezTo>
                  <a:cubicBezTo>
                    <a:pt x="6292" y="3311"/>
                    <a:pt x="6298" y="3317"/>
                    <a:pt x="6298" y="3337"/>
                  </a:cubicBezTo>
                  <a:cubicBezTo>
                    <a:pt x="6298" y="3377"/>
                    <a:pt x="6252" y="3390"/>
                    <a:pt x="6226" y="3423"/>
                  </a:cubicBezTo>
                  <a:cubicBezTo>
                    <a:pt x="6206" y="3449"/>
                    <a:pt x="6199" y="3469"/>
                    <a:pt x="6186" y="3502"/>
                  </a:cubicBezTo>
                  <a:cubicBezTo>
                    <a:pt x="6153" y="3561"/>
                    <a:pt x="6160" y="3614"/>
                    <a:pt x="6101" y="3654"/>
                  </a:cubicBezTo>
                  <a:cubicBezTo>
                    <a:pt x="6081" y="3660"/>
                    <a:pt x="6068" y="3660"/>
                    <a:pt x="6048" y="3667"/>
                  </a:cubicBezTo>
                  <a:cubicBezTo>
                    <a:pt x="6008" y="3687"/>
                    <a:pt x="6002" y="3720"/>
                    <a:pt x="5975" y="3746"/>
                  </a:cubicBezTo>
                  <a:cubicBezTo>
                    <a:pt x="5955" y="3759"/>
                    <a:pt x="5962" y="3779"/>
                    <a:pt x="5949" y="3792"/>
                  </a:cubicBezTo>
                  <a:cubicBezTo>
                    <a:pt x="5923" y="3819"/>
                    <a:pt x="5909" y="3832"/>
                    <a:pt x="5870" y="3845"/>
                  </a:cubicBezTo>
                  <a:cubicBezTo>
                    <a:pt x="5850" y="3852"/>
                    <a:pt x="5843" y="3871"/>
                    <a:pt x="5817" y="3871"/>
                  </a:cubicBezTo>
                  <a:cubicBezTo>
                    <a:pt x="5804" y="3871"/>
                    <a:pt x="5797" y="3865"/>
                    <a:pt x="5777" y="3865"/>
                  </a:cubicBezTo>
                  <a:cubicBezTo>
                    <a:pt x="5652" y="3865"/>
                    <a:pt x="5580" y="3944"/>
                    <a:pt x="5507" y="4056"/>
                  </a:cubicBezTo>
                  <a:cubicBezTo>
                    <a:pt x="5467" y="4122"/>
                    <a:pt x="5434" y="4162"/>
                    <a:pt x="5408" y="4241"/>
                  </a:cubicBezTo>
                  <a:lnTo>
                    <a:pt x="5408" y="4241"/>
                  </a:lnTo>
                  <a:cubicBezTo>
                    <a:pt x="5408" y="4254"/>
                    <a:pt x="5395" y="4267"/>
                    <a:pt x="5395" y="4280"/>
                  </a:cubicBezTo>
                  <a:cubicBezTo>
                    <a:pt x="5395" y="4300"/>
                    <a:pt x="5428" y="4307"/>
                    <a:pt x="5441" y="4326"/>
                  </a:cubicBezTo>
                  <a:cubicBezTo>
                    <a:pt x="5487" y="4379"/>
                    <a:pt x="5533" y="4419"/>
                    <a:pt x="5533" y="4491"/>
                  </a:cubicBezTo>
                  <a:cubicBezTo>
                    <a:pt x="5533" y="4518"/>
                    <a:pt x="5500" y="4524"/>
                    <a:pt x="5487" y="4551"/>
                  </a:cubicBezTo>
                  <a:cubicBezTo>
                    <a:pt x="5474" y="4584"/>
                    <a:pt x="5487" y="4610"/>
                    <a:pt x="5481" y="4643"/>
                  </a:cubicBezTo>
                  <a:cubicBezTo>
                    <a:pt x="5474" y="4683"/>
                    <a:pt x="5454" y="4696"/>
                    <a:pt x="5448" y="4729"/>
                  </a:cubicBezTo>
                  <a:cubicBezTo>
                    <a:pt x="5441" y="4781"/>
                    <a:pt x="5434" y="4821"/>
                    <a:pt x="5408" y="4867"/>
                  </a:cubicBezTo>
                  <a:cubicBezTo>
                    <a:pt x="5395" y="4900"/>
                    <a:pt x="5382" y="4933"/>
                    <a:pt x="5349" y="4933"/>
                  </a:cubicBezTo>
                  <a:cubicBezTo>
                    <a:pt x="5336" y="4933"/>
                    <a:pt x="5329" y="4913"/>
                    <a:pt x="5316" y="4913"/>
                  </a:cubicBezTo>
                  <a:cubicBezTo>
                    <a:pt x="5276" y="4913"/>
                    <a:pt x="5276" y="4960"/>
                    <a:pt x="5269" y="4993"/>
                  </a:cubicBezTo>
                  <a:cubicBezTo>
                    <a:pt x="5263" y="5025"/>
                    <a:pt x="5250" y="5039"/>
                    <a:pt x="5230" y="5065"/>
                  </a:cubicBezTo>
                  <a:cubicBezTo>
                    <a:pt x="5217" y="5085"/>
                    <a:pt x="5217" y="5105"/>
                    <a:pt x="5190" y="5118"/>
                  </a:cubicBezTo>
                  <a:cubicBezTo>
                    <a:pt x="5144" y="5138"/>
                    <a:pt x="5111" y="5144"/>
                    <a:pt x="5065" y="5171"/>
                  </a:cubicBezTo>
                  <a:cubicBezTo>
                    <a:pt x="5012" y="5217"/>
                    <a:pt x="5012" y="5263"/>
                    <a:pt x="4986" y="5329"/>
                  </a:cubicBezTo>
                  <a:cubicBezTo>
                    <a:pt x="4959" y="5395"/>
                    <a:pt x="4894" y="5421"/>
                    <a:pt x="4894" y="5494"/>
                  </a:cubicBezTo>
                  <a:cubicBezTo>
                    <a:pt x="4894" y="5566"/>
                    <a:pt x="4999" y="5566"/>
                    <a:pt x="4999" y="5639"/>
                  </a:cubicBezTo>
                  <a:cubicBezTo>
                    <a:pt x="4999" y="5685"/>
                    <a:pt x="4999" y="5725"/>
                    <a:pt x="4959" y="5758"/>
                  </a:cubicBezTo>
                  <a:cubicBezTo>
                    <a:pt x="4946" y="5771"/>
                    <a:pt x="4926" y="5784"/>
                    <a:pt x="4926" y="5804"/>
                  </a:cubicBezTo>
                  <a:cubicBezTo>
                    <a:pt x="4926" y="5830"/>
                    <a:pt x="4926" y="5843"/>
                    <a:pt x="4926" y="5870"/>
                  </a:cubicBezTo>
                  <a:cubicBezTo>
                    <a:pt x="4926" y="5909"/>
                    <a:pt x="4894" y="5916"/>
                    <a:pt x="4874" y="5942"/>
                  </a:cubicBezTo>
                  <a:cubicBezTo>
                    <a:pt x="4801" y="6041"/>
                    <a:pt x="4709" y="6048"/>
                    <a:pt x="4643" y="6153"/>
                  </a:cubicBezTo>
                  <a:cubicBezTo>
                    <a:pt x="4603" y="6219"/>
                    <a:pt x="4584" y="6259"/>
                    <a:pt x="4551" y="6332"/>
                  </a:cubicBezTo>
                  <a:cubicBezTo>
                    <a:pt x="4531" y="6364"/>
                    <a:pt x="4511" y="6378"/>
                    <a:pt x="4498" y="6417"/>
                  </a:cubicBezTo>
                  <a:cubicBezTo>
                    <a:pt x="4485" y="6450"/>
                    <a:pt x="4478" y="6477"/>
                    <a:pt x="4452" y="6503"/>
                  </a:cubicBezTo>
                  <a:lnTo>
                    <a:pt x="4452" y="6503"/>
                  </a:lnTo>
                  <a:cubicBezTo>
                    <a:pt x="1399" y="6147"/>
                    <a:pt x="1399" y="6147"/>
                    <a:pt x="1399" y="6147"/>
                  </a:cubicBezTo>
                  <a:cubicBezTo>
                    <a:pt x="1372" y="6140"/>
                    <a:pt x="1379" y="6107"/>
                    <a:pt x="1359" y="6088"/>
                  </a:cubicBezTo>
                  <a:cubicBezTo>
                    <a:pt x="1339" y="6054"/>
                    <a:pt x="1306" y="6048"/>
                    <a:pt x="1280" y="6015"/>
                  </a:cubicBezTo>
                  <a:cubicBezTo>
                    <a:pt x="1234" y="5949"/>
                    <a:pt x="1207" y="5890"/>
                    <a:pt x="1135" y="5876"/>
                  </a:cubicBezTo>
                  <a:cubicBezTo>
                    <a:pt x="1056" y="5863"/>
                    <a:pt x="1043" y="5791"/>
                    <a:pt x="1010" y="5725"/>
                  </a:cubicBezTo>
                  <a:cubicBezTo>
                    <a:pt x="983" y="5672"/>
                    <a:pt x="976" y="5646"/>
                    <a:pt x="957" y="5593"/>
                  </a:cubicBezTo>
                  <a:cubicBezTo>
                    <a:pt x="950" y="5566"/>
                    <a:pt x="930" y="5553"/>
                    <a:pt x="930" y="5527"/>
                  </a:cubicBezTo>
                  <a:cubicBezTo>
                    <a:pt x="930" y="5474"/>
                    <a:pt x="983" y="5454"/>
                    <a:pt x="983" y="5401"/>
                  </a:cubicBezTo>
                  <a:cubicBezTo>
                    <a:pt x="983" y="5336"/>
                    <a:pt x="944" y="5303"/>
                    <a:pt x="911" y="5243"/>
                  </a:cubicBezTo>
                  <a:cubicBezTo>
                    <a:pt x="878" y="5191"/>
                    <a:pt x="845" y="5164"/>
                    <a:pt x="805" y="5118"/>
                  </a:cubicBezTo>
                  <a:lnTo>
                    <a:pt x="805" y="5118"/>
                  </a:lnTo>
                  <a:cubicBezTo>
                    <a:pt x="805" y="5092"/>
                    <a:pt x="799" y="5078"/>
                    <a:pt x="799" y="5052"/>
                  </a:cubicBezTo>
                  <a:cubicBezTo>
                    <a:pt x="799" y="5032"/>
                    <a:pt x="812" y="5019"/>
                    <a:pt x="812" y="4999"/>
                  </a:cubicBezTo>
                  <a:cubicBezTo>
                    <a:pt x="812" y="4973"/>
                    <a:pt x="785" y="4966"/>
                    <a:pt x="785" y="4933"/>
                  </a:cubicBezTo>
                  <a:cubicBezTo>
                    <a:pt x="785" y="4894"/>
                    <a:pt x="785" y="4867"/>
                    <a:pt x="785" y="4828"/>
                  </a:cubicBezTo>
                  <a:cubicBezTo>
                    <a:pt x="785" y="4781"/>
                    <a:pt x="825" y="4768"/>
                    <a:pt x="851" y="4742"/>
                  </a:cubicBezTo>
                  <a:cubicBezTo>
                    <a:pt x="864" y="4735"/>
                    <a:pt x="878" y="4735"/>
                    <a:pt x="884" y="4722"/>
                  </a:cubicBezTo>
                  <a:cubicBezTo>
                    <a:pt x="904" y="4696"/>
                    <a:pt x="897" y="4656"/>
                    <a:pt x="930" y="4656"/>
                  </a:cubicBezTo>
                  <a:cubicBezTo>
                    <a:pt x="944" y="4656"/>
                    <a:pt x="950" y="4663"/>
                    <a:pt x="957" y="4663"/>
                  </a:cubicBezTo>
                  <a:cubicBezTo>
                    <a:pt x="1517" y="2427"/>
                    <a:pt x="1517" y="2427"/>
                    <a:pt x="1517" y="2427"/>
                  </a:cubicBezTo>
                  <a:cubicBezTo>
                    <a:pt x="1465" y="2407"/>
                    <a:pt x="1432" y="2394"/>
                    <a:pt x="1379" y="2381"/>
                  </a:cubicBezTo>
                  <a:cubicBezTo>
                    <a:pt x="1339" y="2381"/>
                    <a:pt x="1319" y="2394"/>
                    <a:pt x="1287" y="2374"/>
                  </a:cubicBezTo>
                  <a:cubicBezTo>
                    <a:pt x="1247" y="2354"/>
                    <a:pt x="1247" y="2321"/>
                    <a:pt x="1207" y="2308"/>
                  </a:cubicBezTo>
                  <a:cubicBezTo>
                    <a:pt x="1161" y="2288"/>
                    <a:pt x="1128" y="2288"/>
                    <a:pt x="1095" y="2255"/>
                  </a:cubicBezTo>
                  <a:cubicBezTo>
                    <a:pt x="1049" y="2229"/>
                    <a:pt x="1036" y="2196"/>
                    <a:pt x="990" y="2176"/>
                  </a:cubicBezTo>
                  <a:cubicBezTo>
                    <a:pt x="944" y="2163"/>
                    <a:pt x="917" y="2183"/>
                    <a:pt x="871" y="2176"/>
                  </a:cubicBezTo>
                  <a:cubicBezTo>
                    <a:pt x="825" y="2176"/>
                    <a:pt x="805" y="2170"/>
                    <a:pt x="759" y="2170"/>
                  </a:cubicBezTo>
                  <a:cubicBezTo>
                    <a:pt x="732" y="2170"/>
                    <a:pt x="719" y="2176"/>
                    <a:pt x="693" y="2176"/>
                  </a:cubicBezTo>
                  <a:cubicBezTo>
                    <a:pt x="647" y="2176"/>
                    <a:pt x="640" y="2137"/>
                    <a:pt x="607" y="2117"/>
                  </a:cubicBezTo>
                  <a:cubicBezTo>
                    <a:pt x="561" y="2077"/>
                    <a:pt x="521" y="2071"/>
                    <a:pt x="475" y="2031"/>
                  </a:cubicBezTo>
                  <a:cubicBezTo>
                    <a:pt x="449" y="2011"/>
                    <a:pt x="422" y="2005"/>
                    <a:pt x="396" y="1978"/>
                  </a:cubicBezTo>
                  <a:cubicBezTo>
                    <a:pt x="383" y="1952"/>
                    <a:pt x="390" y="1932"/>
                    <a:pt x="383" y="1906"/>
                  </a:cubicBezTo>
                  <a:cubicBezTo>
                    <a:pt x="376" y="1879"/>
                    <a:pt x="370" y="1866"/>
                    <a:pt x="370" y="1833"/>
                  </a:cubicBezTo>
                  <a:cubicBezTo>
                    <a:pt x="363" y="1800"/>
                    <a:pt x="324" y="1794"/>
                    <a:pt x="284" y="1787"/>
                  </a:cubicBezTo>
                  <a:cubicBezTo>
                    <a:pt x="238" y="1774"/>
                    <a:pt x="231" y="1734"/>
                    <a:pt x="198" y="1695"/>
                  </a:cubicBezTo>
                  <a:cubicBezTo>
                    <a:pt x="185" y="1675"/>
                    <a:pt x="172" y="1675"/>
                    <a:pt x="159" y="1655"/>
                  </a:cubicBezTo>
                  <a:cubicBezTo>
                    <a:pt x="119" y="1629"/>
                    <a:pt x="113" y="1596"/>
                    <a:pt x="79" y="1563"/>
                  </a:cubicBezTo>
                  <a:cubicBezTo>
                    <a:pt x="53" y="1536"/>
                    <a:pt x="40" y="1523"/>
                    <a:pt x="40" y="1490"/>
                  </a:cubicBezTo>
                  <a:cubicBezTo>
                    <a:pt x="40" y="1444"/>
                    <a:pt x="40" y="1418"/>
                    <a:pt x="40" y="1372"/>
                  </a:cubicBezTo>
                  <a:cubicBezTo>
                    <a:pt x="40" y="1332"/>
                    <a:pt x="27" y="1306"/>
                    <a:pt x="27" y="1266"/>
                  </a:cubicBezTo>
                  <a:cubicBezTo>
                    <a:pt x="0" y="659"/>
                    <a:pt x="0" y="659"/>
                    <a:pt x="0" y="659"/>
                  </a:cubicBezTo>
                  <a:lnTo>
                    <a:pt x="0" y="659"/>
                  </a:lnTo>
                  <a:cubicBezTo>
                    <a:pt x="0" y="666"/>
                    <a:pt x="7" y="666"/>
                    <a:pt x="7" y="666"/>
                  </a:cubicBezTo>
                  <a:cubicBezTo>
                    <a:pt x="40" y="686"/>
                    <a:pt x="60" y="672"/>
                    <a:pt x="93" y="679"/>
                  </a:cubicBezTo>
                  <a:cubicBezTo>
                    <a:pt x="159" y="699"/>
                    <a:pt x="198" y="712"/>
                    <a:pt x="271" y="712"/>
                  </a:cubicBezTo>
                  <a:cubicBezTo>
                    <a:pt x="310" y="712"/>
                    <a:pt x="324" y="679"/>
                    <a:pt x="357" y="653"/>
                  </a:cubicBezTo>
                  <a:cubicBezTo>
                    <a:pt x="409" y="607"/>
                    <a:pt x="456" y="600"/>
                    <a:pt x="528" y="587"/>
                  </a:cubicBezTo>
                  <a:cubicBezTo>
                    <a:pt x="607" y="593"/>
                    <a:pt x="607" y="593"/>
                    <a:pt x="607" y="593"/>
                  </a:cubicBezTo>
                  <a:cubicBezTo>
                    <a:pt x="660" y="593"/>
                    <a:pt x="660" y="593"/>
                    <a:pt x="660" y="593"/>
                  </a:cubicBezTo>
                  <a:cubicBezTo>
                    <a:pt x="660" y="560"/>
                    <a:pt x="667" y="534"/>
                    <a:pt x="700" y="514"/>
                  </a:cubicBezTo>
                  <a:cubicBezTo>
                    <a:pt x="746" y="481"/>
                    <a:pt x="785" y="501"/>
                    <a:pt x="845" y="488"/>
                  </a:cubicBezTo>
                  <a:cubicBezTo>
                    <a:pt x="930" y="468"/>
                    <a:pt x="944" y="356"/>
                    <a:pt x="1036" y="356"/>
                  </a:cubicBezTo>
                  <a:cubicBezTo>
                    <a:pt x="1062" y="356"/>
                    <a:pt x="1082" y="356"/>
                    <a:pt x="1102" y="369"/>
                  </a:cubicBezTo>
                  <a:cubicBezTo>
                    <a:pt x="1115" y="376"/>
                    <a:pt x="1115" y="389"/>
                    <a:pt x="1128" y="395"/>
                  </a:cubicBezTo>
                  <a:cubicBezTo>
                    <a:pt x="1174" y="409"/>
                    <a:pt x="1201" y="415"/>
                    <a:pt x="1247" y="415"/>
                  </a:cubicBezTo>
                  <a:cubicBezTo>
                    <a:pt x="1280" y="415"/>
                    <a:pt x="1293" y="415"/>
                    <a:pt x="1326" y="415"/>
                  </a:cubicBezTo>
                  <a:cubicBezTo>
                    <a:pt x="1339" y="415"/>
                    <a:pt x="1339" y="395"/>
                    <a:pt x="1353" y="389"/>
                  </a:cubicBezTo>
                  <a:cubicBezTo>
                    <a:pt x="1379" y="369"/>
                    <a:pt x="1405" y="363"/>
                    <a:pt x="1432" y="343"/>
                  </a:cubicBezTo>
                  <a:lnTo>
                    <a:pt x="1432" y="343"/>
                  </a:lnTo>
                  <a:cubicBezTo>
                    <a:pt x="1471" y="363"/>
                    <a:pt x="1504" y="369"/>
                    <a:pt x="1550" y="382"/>
                  </a:cubicBezTo>
                  <a:cubicBezTo>
                    <a:pt x="1597" y="395"/>
                    <a:pt x="1623" y="409"/>
                    <a:pt x="1669" y="409"/>
                  </a:cubicBezTo>
                  <a:cubicBezTo>
                    <a:pt x="1702" y="409"/>
                    <a:pt x="1729" y="382"/>
                    <a:pt x="1729" y="349"/>
                  </a:cubicBezTo>
                  <a:cubicBezTo>
                    <a:pt x="1729" y="336"/>
                    <a:pt x="1709" y="336"/>
                    <a:pt x="1702" y="323"/>
                  </a:cubicBezTo>
                  <a:cubicBezTo>
                    <a:pt x="1662" y="270"/>
                    <a:pt x="1603" y="257"/>
                    <a:pt x="1603" y="191"/>
                  </a:cubicBezTo>
                  <a:cubicBezTo>
                    <a:pt x="1603" y="151"/>
                    <a:pt x="1643" y="145"/>
                    <a:pt x="1662" y="112"/>
                  </a:cubicBezTo>
                  <a:cubicBezTo>
                    <a:pt x="1689" y="72"/>
                    <a:pt x="1676" y="39"/>
                    <a:pt x="1709" y="13"/>
                  </a:cubicBezTo>
                  <a:cubicBezTo>
                    <a:pt x="1794" y="46"/>
                    <a:pt x="1847" y="66"/>
                    <a:pt x="1940" y="66"/>
                  </a:cubicBezTo>
                  <a:cubicBezTo>
                    <a:pt x="2025" y="66"/>
                    <a:pt x="2065" y="0"/>
                    <a:pt x="2151" y="0"/>
                  </a:cubicBezTo>
                  <a:cubicBezTo>
                    <a:pt x="2190" y="0"/>
                    <a:pt x="2217" y="20"/>
                    <a:pt x="2243" y="46"/>
                  </a:cubicBezTo>
                  <a:cubicBezTo>
                    <a:pt x="2269" y="66"/>
                    <a:pt x="2296" y="66"/>
                    <a:pt x="2316" y="85"/>
                  </a:cubicBezTo>
                  <a:cubicBezTo>
                    <a:pt x="2335" y="105"/>
                    <a:pt x="2347" y="118"/>
                    <a:pt x="2367" y="138"/>
                  </a:cubicBezTo>
                  <a:lnTo>
                    <a:pt x="2367" y="138"/>
                  </a:lnTo>
                  <a:cubicBezTo>
                    <a:pt x="2361" y="197"/>
                    <a:pt x="2361" y="231"/>
                    <a:pt x="2342" y="283"/>
                  </a:cubicBezTo>
                  <a:cubicBezTo>
                    <a:pt x="2329" y="323"/>
                    <a:pt x="2309" y="343"/>
                    <a:pt x="2309" y="376"/>
                  </a:cubicBezTo>
                  <a:cubicBezTo>
                    <a:pt x="2309" y="395"/>
                    <a:pt x="2329" y="402"/>
                    <a:pt x="2347" y="409"/>
                  </a:cubicBezTo>
                  <a:cubicBezTo>
                    <a:pt x="2400" y="448"/>
                    <a:pt x="2433" y="468"/>
                    <a:pt x="2479" y="521"/>
                  </a:cubicBezTo>
                  <a:cubicBezTo>
                    <a:pt x="2532" y="587"/>
                    <a:pt x="2532" y="653"/>
                    <a:pt x="2545" y="738"/>
                  </a:cubicBezTo>
                  <a:cubicBezTo>
                    <a:pt x="2552" y="778"/>
                    <a:pt x="2572" y="798"/>
                    <a:pt x="2611" y="818"/>
                  </a:cubicBezTo>
                  <a:cubicBezTo>
                    <a:pt x="2651" y="837"/>
                    <a:pt x="2664" y="864"/>
                    <a:pt x="2710" y="870"/>
                  </a:cubicBezTo>
                  <a:cubicBezTo>
                    <a:pt x="2730" y="877"/>
                    <a:pt x="2743" y="864"/>
                    <a:pt x="2763" y="877"/>
                  </a:cubicBezTo>
                  <a:cubicBezTo>
                    <a:pt x="2783" y="883"/>
                    <a:pt x="2776" y="910"/>
                    <a:pt x="2789" y="930"/>
                  </a:cubicBezTo>
                  <a:cubicBezTo>
                    <a:pt x="2803" y="963"/>
                    <a:pt x="2822" y="976"/>
                    <a:pt x="2855" y="989"/>
                  </a:cubicBezTo>
                  <a:cubicBezTo>
                    <a:pt x="2921" y="1035"/>
                    <a:pt x="2974" y="1042"/>
                    <a:pt x="3027" y="1101"/>
                  </a:cubicBezTo>
                  <a:cubicBezTo>
                    <a:pt x="3053" y="1128"/>
                    <a:pt x="3053" y="1154"/>
                    <a:pt x="3060" y="1187"/>
                  </a:cubicBezTo>
                  <a:cubicBezTo>
                    <a:pt x="3067" y="1240"/>
                    <a:pt x="3099" y="1266"/>
                    <a:pt x="3119" y="1312"/>
                  </a:cubicBezTo>
                  <a:cubicBezTo>
                    <a:pt x="3159" y="1391"/>
                    <a:pt x="3165" y="1451"/>
                    <a:pt x="3231" y="1510"/>
                  </a:cubicBezTo>
                  <a:cubicBezTo>
                    <a:pt x="3264" y="1536"/>
                    <a:pt x="3278" y="1556"/>
                    <a:pt x="3311" y="1583"/>
                  </a:cubicBezTo>
                  <a:cubicBezTo>
                    <a:pt x="3343" y="1603"/>
                    <a:pt x="3390" y="1616"/>
                    <a:pt x="3390" y="1662"/>
                  </a:cubicBezTo>
                  <a:cubicBezTo>
                    <a:pt x="3390" y="1695"/>
                    <a:pt x="3390" y="1715"/>
                    <a:pt x="3390" y="1748"/>
                  </a:cubicBezTo>
                  <a:cubicBezTo>
                    <a:pt x="3390" y="1800"/>
                    <a:pt x="3456" y="1787"/>
                    <a:pt x="3508" y="1800"/>
                  </a:cubicBezTo>
                  <a:cubicBezTo>
                    <a:pt x="3555" y="1807"/>
                    <a:pt x="3548" y="1860"/>
                    <a:pt x="3555" y="1906"/>
                  </a:cubicBezTo>
                  <a:cubicBezTo>
                    <a:pt x="3574" y="1965"/>
                    <a:pt x="3614" y="1985"/>
                    <a:pt x="3667" y="2011"/>
                  </a:cubicBezTo>
                  <a:cubicBezTo>
                    <a:pt x="3700" y="2031"/>
                    <a:pt x="3719" y="2038"/>
                    <a:pt x="3753" y="2051"/>
                  </a:cubicBezTo>
                  <a:cubicBezTo>
                    <a:pt x="3719" y="2084"/>
                    <a:pt x="3733" y="2110"/>
                    <a:pt x="3713" y="2150"/>
                  </a:cubicBezTo>
                  <a:lnTo>
                    <a:pt x="3713" y="2150"/>
                  </a:lnTo>
                  <a:cubicBezTo>
                    <a:pt x="3713" y="2150"/>
                    <a:pt x="3713" y="2150"/>
                    <a:pt x="3706" y="2150"/>
                  </a:cubicBezTo>
                  <a:cubicBezTo>
                    <a:pt x="3673" y="2150"/>
                    <a:pt x="3660" y="2176"/>
                    <a:pt x="3627" y="2183"/>
                  </a:cubicBezTo>
                  <a:cubicBezTo>
                    <a:pt x="3607" y="2189"/>
                    <a:pt x="3581" y="2196"/>
                    <a:pt x="3581" y="2216"/>
                  </a:cubicBezTo>
                  <a:cubicBezTo>
                    <a:pt x="3581" y="2255"/>
                    <a:pt x="3601" y="2275"/>
                    <a:pt x="3601" y="2321"/>
                  </a:cubicBezTo>
                  <a:cubicBezTo>
                    <a:pt x="3673" y="2275"/>
                    <a:pt x="3726" y="2262"/>
                    <a:pt x="3799" y="2222"/>
                  </a:cubicBezTo>
                  <a:cubicBezTo>
                    <a:pt x="3871" y="2189"/>
                    <a:pt x="3898" y="2117"/>
                    <a:pt x="3983" y="2110"/>
                  </a:cubicBezTo>
                  <a:cubicBezTo>
                    <a:pt x="4062" y="2110"/>
                    <a:pt x="4115" y="2064"/>
                    <a:pt x="4161" y="1998"/>
                  </a:cubicBezTo>
                  <a:cubicBezTo>
                    <a:pt x="4201" y="1932"/>
                    <a:pt x="4194" y="1827"/>
                    <a:pt x="4267" y="1827"/>
                  </a:cubicBezTo>
                  <a:cubicBezTo>
                    <a:pt x="4293" y="1827"/>
                    <a:pt x="4287" y="1860"/>
                    <a:pt x="4287" y="1879"/>
                  </a:cubicBezTo>
                  <a:cubicBezTo>
                    <a:pt x="4287" y="1939"/>
                    <a:pt x="4287" y="1972"/>
                    <a:pt x="4287" y="2025"/>
                  </a:cubicBezTo>
                  <a:cubicBezTo>
                    <a:pt x="4320" y="2031"/>
                    <a:pt x="4340" y="2038"/>
                    <a:pt x="4372" y="2038"/>
                  </a:cubicBezTo>
                  <a:cubicBezTo>
                    <a:pt x="4392" y="2038"/>
                    <a:pt x="4392" y="2011"/>
                    <a:pt x="4399" y="1998"/>
                  </a:cubicBezTo>
                  <a:cubicBezTo>
                    <a:pt x="4405" y="1959"/>
                    <a:pt x="4412" y="1939"/>
                    <a:pt x="4419" y="1899"/>
                  </a:cubicBezTo>
                  <a:cubicBezTo>
                    <a:pt x="4425" y="1840"/>
                    <a:pt x="4425" y="1800"/>
                    <a:pt x="4445" y="1748"/>
                  </a:cubicBezTo>
                  <a:cubicBezTo>
                    <a:pt x="4458" y="1715"/>
                    <a:pt x="4458" y="1688"/>
                    <a:pt x="4485" y="1668"/>
                  </a:cubicBezTo>
                  <a:cubicBezTo>
                    <a:pt x="4551" y="1616"/>
                    <a:pt x="4603" y="1616"/>
                    <a:pt x="4683" y="1616"/>
                  </a:cubicBezTo>
                  <a:cubicBezTo>
                    <a:pt x="4755" y="1616"/>
                    <a:pt x="4795" y="1649"/>
                    <a:pt x="4867" y="1649"/>
                  </a:cubicBezTo>
                  <a:cubicBezTo>
                    <a:pt x="4979" y="1649"/>
                    <a:pt x="5025" y="1569"/>
                    <a:pt x="5144" y="1569"/>
                  </a:cubicBezTo>
                  <a:cubicBezTo>
                    <a:pt x="5190" y="1569"/>
                    <a:pt x="5217" y="1596"/>
                    <a:pt x="5263" y="1616"/>
                  </a:cubicBezTo>
                  <a:cubicBezTo>
                    <a:pt x="5296" y="1629"/>
                    <a:pt x="5316" y="1629"/>
                    <a:pt x="5355" y="1635"/>
                  </a:cubicBezTo>
                  <a:cubicBezTo>
                    <a:pt x="5382" y="1642"/>
                    <a:pt x="5395" y="1649"/>
                    <a:pt x="5421" y="1655"/>
                  </a:cubicBezTo>
                  <a:cubicBezTo>
                    <a:pt x="5461" y="1662"/>
                    <a:pt x="5507" y="1675"/>
                    <a:pt x="5507" y="1715"/>
                  </a:cubicBezTo>
                  <a:cubicBezTo>
                    <a:pt x="5507" y="1741"/>
                    <a:pt x="5481" y="1748"/>
                    <a:pt x="5474" y="1774"/>
                  </a:cubicBezTo>
                  <a:cubicBezTo>
                    <a:pt x="5454" y="1807"/>
                    <a:pt x="5448" y="1827"/>
                    <a:pt x="5448" y="1866"/>
                  </a:cubicBezTo>
                  <a:cubicBezTo>
                    <a:pt x="5448" y="1906"/>
                    <a:pt x="5448" y="1932"/>
                    <a:pt x="5448" y="1972"/>
                  </a:cubicBezTo>
                  <a:cubicBezTo>
                    <a:pt x="5421" y="1998"/>
                    <a:pt x="5415" y="2025"/>
                    <a:pt x="5401" y="2051"/>
                  </a:cubicBezTo>
                  <a:cubicBezTo>
                    <a:pt x="5342" y="2163"/>
                    <a:pt x="5289" y="2262"/>
                    <a:pt x="5164" y="2269"/>
                  </a:cubicBezTo>
                  <a:cubicBezTo>
                    <a:pt x="4999" y="2282"/>
                    <a:pt x="4913" y="2354"/>
                    <a:pt x="4748" y="2354"/>
                  </a:cubicBezTo>
                  <a:cubicBezTo>
                    <a:pt x="4683" y="2354"/>
                    <a:pt x="4650" y="2334"/>
                    <a:pt x="4584" y="2334"/>
                  </a:cubicBezTo>
                  <a:cubicBezTo>
                    <a:pt x="4531" y="2334"/>
                    <a:pt x="4498" y="2348"/>
                    <a:pt x="4445" y="2354"/>
                  </a:cubicBezTo>
                  <a:cubicBezTo>
                    <a:pt x="4399" y="2361"/>
                    <a:pt x="4372" y="2348"/>
                    <a:pt x="4333" y="2361"/>
                  </a:cubicBezTo>
                  <a:cubicBezTo>
                    <a:pt x="4346" y="2387"/>
                    <a:pt x="4372" y="2394"/>
                    <a:pt x="4405" y="2401"/>
                  </a:cubicBezTo>
                  <a:cubicBezTo>
                    <a:pt x="4452" y="2420"/>
                    <a:pt x="4478" y="2440"/>
                    <a:pt x="4531" y="2440"/>
                  </a:cubicBezTo>
                  <a:cubicBezTo>
                    <a:pt x="4557" y="2440"/>
                    <a:pt x="4570" y="2440"/>
                    <a:pt x="4597" y="2440"/>
                  </a:cubicBezTo>
                  <a:lnTo>
                    <a:pt x="4597" y="2440"/>
                  </a:lnTo>
                  <a:cubicBezTo>
                    <a:pt x="5045" y="2374"/>
                    <a:pt x="5045" y="2374"/>
                    <a:pt x="5045" y="2374"/>
                  </a:cubicBezTo>
                  <a:lnTo>
                    <a:pt x="5045" y="2374"/>
                  </a:lnTo>
                  <a:cubicBezTo>
                    <a:pt x="5045" y="2394"/>
                    <a:pt x="5045" y="2401"/>
                    <a:pt x="5045" y="2420"/>
                  </a:cubicBezTo>
                  <a:cubicBezTo>
                    <a:pt x="5045" y="2493"/>
                    <a:pt x="5006" y="2526"/>
                    <a:pt x="4973" y="2592"/>
                  </a:cubicBezTo>
                  <a:cubicBezTo>
                    <a:pt x="4946" y="2645"/>
                    <a:pt x="4946" y="2684"/>
                    <a:pt x="4946" y="2744"/>
                  </a:cubicBezTo>
                  <a:cubicBezTo>
                    <a:pt x="4946" y="2757"/>
                    <a:pt x="4953" y="2763"/>
                    <a:pt x="4959" y="2776"/>
                  </a:cubicBezTo>
                  <a:cubicBezTo>
                    <a:pt x="4979" y="2750"/>
                    <a:pt x="4979" y="2724"/>
                    <a:pt x="4993" y="2697"/>
                  </a:cubicBezTo>
                  <a:cubicBezTo>
                    <a:pt x="5012" y="2658"/>
                    <a:pt x="5025" y="2631"/>
                    <a:pt x="5052" y="2598"/>
                  </a:cubicBezTo>
                  <a:cubicBezTo>
                    <a:pt x="5078" y="2552"/>
                    <a:pt x="5091" y="2526"/>
                    <a:pt x="5118" y="2473"/>
                  </a:cubicBezTo>
                  <a:cubicBezTo>
                    <a:pt x="5184" y="2381"/>
                    <a:pt x="5243" y="2348"/>
                    <a:pt x="5336" y="2275"/>
                  </a:cubicBezTo>
                  <a:cubicBezTo>
                    <a:pt x="5355" y="2295"/>
                    <a:pt x="5355" y="2321"/>
                    <a:pt x="5382" y="2328"/>
                  </a:cubicBezTo>
                  <a:cubicBezTo>
                    <a:pt x="5434" y="2341"/>
                    <a:pt x="5467" y="2348"/>
                    <a:pt x="5520" y="2348"/>
                  </a:cubicBezTo>
                  <a:cubicBezTo>
                    <a:pt x="5540" y="2348"/>
                    <a:pt x="5540" y="2321"/>
                    <a:pt x="5540" y="2302"/>
                  </a:cubicBezTo>
                  <a:cubicBezTo>
                    <a:pt x="5540" y="2269"/>
                    <a:pt x="5540" y="2249"/>
                    <a:pt x="5540" y="2216"/>
                  </a:cubicBezTo>
                  <a:cubicBezTo>
                    <a:pt x="5540" y="2176"/>
                    <a:pt x="5573" y="2163"/>
                    <a:pt x="5573" y="2123"/>
                  </a:cubicBezTo>
                  <a:cubicBezTo>
                    <a:pt x="5573" y="2084"/>
                    <a:pt x="5573" y="2058"/>
                    <a:pt x="5573" y="2018"/>
                  </a:cubicBezTo>
                  <a:cubicBezTo>
                    <a:pt x="5573" y="1992"/>
                    <a:pt x="5599" y="1985"/>
                    <a:pt x="5619" y="1978"/>
                  </a:cubicBezTo>
                  <a:cubicBezTo>
                    <a:pt x="5659" y="1952"/>
                    <a:pt x="5679" y="1932"/>
                    <a:pt x="5711" y="1893"/>
                  </a:cubicBezTo>
                  <a:cubicBezTo>
                    <a:pt x="5718" y="1893"/>
                    <a:pt x="5718" y="1899"/>
                    <a:pt x="5725" y="1899"/>
                  </a:cubicBezTo>
                  <a:cubicBezTo>
                    <a:pt x="5791" y="1899"/>
                    <a:pt x="5830" y="1879"/>
                    <a:pt x="5896" y="1879"/>
                  </a:cubicBezTo>
                  <a:cubicBezTo>
                    <a:pt x="5942" y="1879"/>
                    <a:pt x="5962" y="1879"/>
                    <a:pt x="6008" y="1886"/>
                  </a:cubicBezTo>
                  <a:cubicBezTo>
                    <a:pt x="6041" y="1893"/>
                    <a:pt x="6048" y="1919"/>
                    <a:pt x="6081" y="1932"/>
                  </a:cubicBezTo>
                  <a:cubicBezTo>
                    <a:pt x="6153" y="1959"/>
                    <a:pt x="6206" y="1959"/>
                    <a:pt x="6285" y="1965"/>
                  </a:cubicBezTo>
                  <a:cubicBezTo>
                    <a:pt x="6378" y="1978"/>
                    <a:pt x="6424" y="2018"/>
                    <a:pt x="6516" y="2025"/>
                  </a:cubicBezTo>
                  <a:cubicBezTo>
                    <a:pt x="6595" y="2064"/>
                    <a:pt x="6648" y="2077"/>
                    <a:pt x="6721" y="2130"/>
                  </a:cubicBezTo>
                  <a:cubicBezTo>
                    <a:pt x="6727" y="2130"/>
                    <a:pt x="6734" y="2137"/>
                    <a:pt x="6740" y="2137"/>
                  </a:cubicBezTo>
                  <a:close/>
                </a:path>
              </a:pathLst>
            </a:custGeom>
            <a:grpFill/>
            <a:ln w="28575" cap="flat" cmpd="sng">
              <a:solidFill>
                <a:srgbClr val="000000"/>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8" name="Freeform 31">
              <a:extLst>
                <a:ext uri="{FF2B5EF4-FFF2-40B4-BE49-F238E27FC236}">
                  <a16:creationId xmlns:a16="http://schemas.microsoft.com/office/drawing/2014/main" id="{B0C59E87-97B2-4E6B-844B-6DC14F8AF7E1}"/>
                </a:ext>
              </a:extLst>
            </p:cNvPr>
            <p:cNvSpPr>
              <a:spLocks noChangeArrowheads="1"/>
            </p:cNvSpPr>
            <p:nvPr/>
          </p:nvSpPr>
          <p:spPr bwMode="auto">
            <a:xfrm>
              <a:off x="6029727" y="3832220"/>
              <a:ext cx="2427130" cy="2341563"/>
            </a:xfrm>
            <a:custGeom>
              <a:avLst/>
              <a:gdLst>
                <a:gd name="T0" fmla="*/ 4340 w 6741"/>
                <a:gd name="T1" fmla="*/ 1609 h 6504"/>
                <a:gd name="T2" fmla="*/ 4260 w 6741"/>
                <a:gd name="T3" fmla="*/ 1629 h 6504"/>
                <a:gd name="T4" fmla="*/ 4379 w 6741"/>
                <a:gd name="T5" fmla="*/ 1457 h 6504"/>
                <a:gd name="T6" fmla="*/ 4208 w 6741"/>
                <a:gd name="T7" fmla="*/ 1629 h 6504"/>
                <a:gd name="T8" fmla="*/ 4379 w 6741"/>
                <a:gd name="T9" fmla="*/ 1457 h 6504"/>
                <a:gd name="T10" fmla="*/ 4854 w 6741"/>
                <a:gd name="T11" fmla="*/ 1523 h 6504"/>
                <a:gd name="T12" fmla="*/ 4920 w 6741"/>
                <a:gd name="T13" fmla="*/ 1471 h 6504"/>
                <a:gd name="T14" fmla="*/ 4788 w 6741"/>
                <a:gd name="T15" fmla="*/ 1378 h 6504"/>
                <a:gd name="T16" fmla="*/ 4551 w 6741"/>
                <a:gd name="T17" fmla="*/ 1240 h 6504"/>
                <a:gd name="T18" fmla="*/ 4557 w 6741"/>
                <a:gd name="T19" fmla="*/ 1477 h 6504"/>
                <a:gd name="T20" fmla="*/ 4775 w 6741"/>
                <a:gd name="T21" fmla="*/ 1523 h 6504"/>
                <a:gd name="T22" fmla="*/ 6740 w 6741"/>
                <a:gd name="T23" fmla="*/ 2137 h 6504"/>
                <a:gd name="T24" fmla="*/ 6655 w 6741"/>
                <a:gd name="T25" fmla="*/ 2585 h 6504"/>
                <a:gd name="T26" fmla="*/ 6391 w 6741"/>
                <a:gd name="T27" fmla="*/ 3054 h 6504"/>
                <a:gd name="T28" fmla="*/ 6298 w 6741"/>
                <a:gd name="T29" fmla="*/ 3337 h 6504"/>
                <a:gd name="T30" fmla="*/ 6048 w 6741"/>
                <a:gd name="T31" fmla="*/ 3667 h 6504"/>
                <a:gd name="T32" fmla="*/ 5817 w 6741"/>
                <a:gd name="T33" fmla="*/ 3871 h 6504"/>
                <a:gd name="T34" fmla="*/ 5408 w 6741"/>
                <a:gd name="T35" fmla="*/ 4241 h 6504"/>
                <a:gd name="T36" fmla="*/ 5487 w 6741"/>
                <a:gd name="T37" fmla="*/ 4551 h 6504"/>
                <a:gd name="T38" fmla="*/ 5349 w 6741"/>
                <a:gd name="T39" fmla="*/ 4933 h 6504"/>
                <a:gd name="T40" fmla="*/ 5190 w 6741"/>
                <a:gd name="T41" fmla="*/ 5118 h 6504"/>
                <a:gd name="T42" fmla="*/ 4999 w 6741"/>
                <a:gd name="T43" fmla="*/ 5639 h 6504"/>
                <a:gd name="T44" fmla="*/ 4874 w 6741"/>
                <a:gd name="T45" fmla="*/ 5942 h 6504"/>
                <a:gd name="T46" fmla="*/ 4452 w 6741"/>
                <a:gd name="T47" fmla="*/ 6503 h 6504"/>
                <a:gd name="T48" fmla="*/ 1280 w 6741"/>
                <a:gd name="T49" fmla="*/ 6015 h 6504"/>
                <a:gd name="T50" fmla="*/ 930 w 6741"/>
                <a:gd name="T51" fmla="*/ 5527 h 6504"/>
                <a:gd name="T52" fmla="*/ 805 w 6741"/>
                <a:gd name="T53" fmla="*/ 5118 h 6504"/>
                <a:gd name="T54" fmla="*/ 785 w 6741"/>
                <a:gd name="T55" fmla="*/ 4828 h 6504"/>
                <a:gd name="T56" fmla="*/ 957 w 6741"/>
                <a:gd name="T57" fmla="*/ 4663 h 6504"/>
                <a:gd name="T58" fmla="*/ 1207 w 6741"/>
                <a:gd name="T59" fmla="*/ 2308 h 6504"/>
                <a:gd name="T60" fmla="*/ 759 w 6741"/>
                <a:gd name="T61" fmla="*/ 2170 h 6504"/>
                <a:gd name="T62" fmla="*/ 396 w 6741"/>
                <a:gd name="T63" fmla="*/ 1978 h 6504"/>
                <a:gd name="T64" fmla="*/ 198 w 6741"/>
                <a:gd name="T65" fmla="*/ 1695 h 6504"/>
                <a:gd name="T66" fmla="*/ 40 w 6741"/>
                <a:gd name="T67" fmla="*/ 1372 h 6504"/>
                <a:gd name="T68" fmla="*/ 7 w 6741"/>
                <a:gd name="T69" fmla="*/ 666 h 6504"/>
                <a:gd name="T70" fmla="*/ 528 w 6741"/>
                <a:gd name="T71" fmla="*/ 587 h 6504"/>
                <a:gd name="T72" fmla="*/ 845 w 6741"/>
                <a:gd name="T73" fmla="*/ 488 h 6504"/>
                <a:gd name="T74" fmla="*/ 1247 w 6741"/>
                <a:gd name="T75" fmla="*/ 415 h 6504"/>
                <a:gd name="T76" fmla="*/ 1432 w 6741"/>
                <a:gd name="T77" fmla="*/ 343 h 6504"/>
                <a:gd name="T78" fmla="*/ 1702 w 6741"/>
                <a:gd name="T79" fmla="*/ 323 h 6504"/>
                <a:gd name="T80" fmla="*/ 1940 w 6741"/>
                <a:gd name="T81" fmla="*/ 66 h 6504"/>
                <a:gd name="T82" fmla="*/ 2367 w 6741"/>
                <a:gd name="T83" fmla="*/ 138 h 6504"/>
                <a:gd name="T84" fmla="*/ 2347 w 6741"/>
                <a:gd name="T85" fmla="*/ 409 h 6504"/>
                <a:gd name="T86" fmla="*/ 2710 w 6741"/>
                <a:gd name="T87" fmla="*/ 870 h 6504"/>
                <a:gd name="T88" fmla="*/ 3027 w 6741"/>
                <a:gd name="T89" fmla="*/ 1101 h 6504"/>
                <a:gd name="T90" fmla="*/ 3311 w 6741"/>
                <a:gd name="T91" fmla="*/ 1583 h 6504"/>
                <a:gd name="T92" fmla="*/ 3555 w 6741"/>
                <a:gd name="T93" fmla="*/ 1906 h 6504"/>
                <a:gd name="T94" fmla="*/ 3713 w 6741"/>
                <a:gd name="T95" fmla="*/ 2150 h 6504"/>
                <a:gd name="T96" fmla="*/ 3601 w 6741"/>
                <a:gd name="T97" fmla="*/ 2321 h 6504"/>
                <a:gd name="T98" fmla="*/ 4267 w 6741"/>
                <a:gd name="T99" fmla="*/ 1827 h 6504"/>
                <a:gd name="T100" fmla="*/ 4399 w 6741"/>
                <a:gd name="T101" fmla="*/ 1998 h 6504"/>
                <a:gd name="T102" fmla="*/ 4683 w 6741"/>
                <a:gd name="T103" fmla="*/ 1616 h 6504"/>
                <a:gd name="T104" fmla="*/ 5355 w 6741"/>
                <a:gd name="T105" fmla="*/ 1635 h 6504"/>
                <a:gd name="T106" fmla="*/ 5448 w 6741"/>
                <a:gd name="T107" fmla="*/ 1866 h 6504"/>
                <a:gd name="T108" fmla="*/ 4748 w 6741"/>
                <a:gd name="T109" fmla="*/ 2354 h 6504"/>
                <a:gd name="T110" fmla="*/ 4405 w 6741"/>
                <a:gd name="T111" fmla="*/ 2401 h 6504"/>
                <a:gd name="T112" fmla="*/ 5045 w 6741"/>
                <a:gd name="T113" fmla="*/ 2374 h 6504"/>
                <a:gd name="T114" fmla="*/ 4946 w 6741"/>
                <a:gd name="T115" fmla="*/ 2744 h 6504"/>
                <a:gd name="T116" fmla="*/ 5118 w 6741"/>
                <a:gd name="T117" fmla="*/ 2473 h 6504"/>
                <a:gd name="T118" fmla="*/ 5540 w 6741"/>
                <a:gd name="T119" fmla="*/ 2302 h 6504"/>
                <a:gd name="T120" fmla="*/ 5619 w 6741"/>
                <a:gd name="T121" fmla="*/ 1978 h 6504"/>
                <a:gd name="T122" fmla="*/ 6008 w 6741"/>
                <a:gd name="T123" fmla="*/ 1886 h 6504"/>
                <a:gd name="T124" fmla="*/ 6721 w 6741"/>
                <a:gd name="T125" fmla="*/ 2130 h 6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41" h="6504">
                  <a:moveTo>
                    <a:pt x="4353" y="1655"/>
                  </a:moveTo>
                  <a:lnTo>
                    <a:pt x="4353" y="1655"/>
                  </a:lnTo>
                  <a:cubicBezTo>
                    <a:pt x="4353" y="1616"/>
                    <a:pt x="4353" y="1616"/>
                    <a:pt x="4353" y="1616"/>
                  </a:cubicBezTo>
                  <a:cubicBezTo>
                    <a:pt x="4340" y="1609"/>
                    <a:pt x="4340" y="1609"/>
                    <a:pt x="4340" y="1609"/>
                  </a:cubicBezTo>
                  <a:cubicBezTo>
                    <a:pt x="4333" y="1596"/>
                    <a:pt x="4333" y="1596"/>
                    <a:pt x="4333" y="1596"/>
                  </a:cubicBezTo>
                  <a:lnTo>
                    <a:pt x="4333" y="1596"/>
                  </a:lnTo>
                  <a:cubicBezTo>
                    <a:pt x="4326" y="1596"/>
                    <a:pt x="4320" y="1589"/>
                    <a:pt x="4313" y="1589"/>
                  </a:cubicBezTo>
                  <a:cubicBezTo>
                    <a:pt x="4287" y="1589"/>
                    <a:pt x="4280" y="1616"/>
                    <a:pt x="4260" y="1629"/>
                  </a:cubicBezTo>
                  <a:cubicBezTo>
                    <a:pt x="4227" y="1655"/>
                    <a:pt x="4208" y="1668"/>
                    <a:pt x="4188" y="1708"/>
                  </a:cubicBezTo>
                  <a:cubicBezTo>
                    <a:pt x="4194" y="1708"/>
                    <a:pt x="4201" y="1708"/>
                    <a:pt x="4208" y="1708"/>
                  </a:cubicBezTo>
                  <a:cubicBezTo>
                    <a:pt x="4267" y="1708"/>
                    <a:pt x="4300" y="1688"/>
                    <a:pt x="4353" y="1655"/>
                  </a:cubicBezTo>
                  <a:close/>
                  <a:moveTo>
                    <a:pt x="4379" y="1457"/>
                  </a:moveTo>
                  <a:lnTo>
                    <a:pt x="4379" y="1457"/>
                  </a:lnTo>
                  <a:cubicBezTo>
                    <a:pt x="4333" y="1457"/>
                    <a:pt x="4307" y="1471"/>
                    <a:pt x="4260" y="1504"/>
                  </a:cubicBezTo>
                  <a:cubicBezTo>
                    <a:pt x="4221" y="1536"/>
                    <a:pt x="4175" y="1556"/>
                    <a:pt x="4175" y="1609"/>
                  </a:cubicBezTo>
                  <a:cubicBezTo>
                    <a:pt x="4175" y="1622"/>
                    <a:pt x="4188" y="1629"/>
                    <a:pt x="4208" y="1629"/>
                  </a:cubicBezTo>
                  <a:cubicBezTo>
                    <a:pt x="4227" y="1629"/>
                    <a:pt x="4227" y="1609"/>
                    <a:pt x="4241" y="1596"/>
                  </a:cubicBezTo>
                  <a:cubicBezTo>
                    <a:pt x="4273" y="1563"/>
                    <a:pt x="4293" y="1550"/>
                    <a:pt x="4333" y="1536"/>
                  </a:cubicBezTo>
                  <a:cubicBezTo>
                    <a:pt x="4372" y="1523"/>
                    <a:pt x="4432" y="1530"/>
                    <a:pt x="4432" y="1484"/>
                  </a:cubicBezTo>
                  <a:cubicBezTo>
                    <a:pt x="4432" y="1464"/>
                    <a:pt x="4399" y="1457"/>
                    <a:pt x="4379" y="1457"/>
                  </a:cubicBezTo>
                  <a:close/>
                  <a:moveTo>
                    <a:pt x="4920" y="1471"/>
                  </a:moveTo>
                  <a:lnTo>
                    <a:pt x="4920" y="1471"/>
                  </a:lnTo>
                  <a:cubicBezTo>
                    <a:pt x="4894" y="1471"/>
                    <a:pt x="4887" y="1490"/>
                    <a:pt x="4874" y="1504"/>
                  </a:cubicBezTo>
                  <a:cubicBezTo>
                    <a:pt x="4867" y="1510"/>
                    <a:pt x="4854" y="1517"/>
                    <a:pt x="4854" y="1523"/>
                  </a:cubicBezTo>
                  <a:cubicBezTo>
                    <a:pt x="4854" y="1556"/>
                    <a:pt x="4887" y="1583"/>
                    <a:pt x="4920" y="1583"/>
                  </a:cubicBezTo>
                  <a:cubicBezTo>
                    <a:pt x="4940" y="1583"/>
                    <a:pt x="4953" y="1563"/>
                    <a:pt x="4973" y="1550"/>
                  </a:cubicBezTo>
                  <a:cubicBezTo>
                    <a:pt x="4986" y="1550"/>
                    <a:pt x="4999" y="1543"/>
                    <a:pt x="4999" y="1523"/>
                  </a:cubicBezTo>
                  <a:cubicBezTo>
                    <a:pt x="4999" y="1484"/>
                    <a:pt x="4959" y="1471"/>
                    <a:pt x="4920" y="1471"/>
                  </a:cubicBezTo>
                  <a:close/>
                  <a:moveTo>
                    <a:pt x="4801" y="1523"/>
                  </a:moveTo>
                  <a:lnTo>
                    <a:pt x="4801" y="1523"/>
                  </a:lnTo>
                  <a:cubicBezTo>
                    <a:pt x="4801" y="1490"/>
                    <a:pt x="4801" y="1471"/>
                    <a:pt x="4801" y="1444"/>
                  </a:cubicBezTo>
                  <a:cubicBezTo>
                    <a:pt x="4801" y="1418"/>
                    <a:pt x="4808" y="1398"/>
                    <a:pt x="4788" y="1378"/>
                  </a:cubicBezTo>
                  <a:cubicBezTo>
                    <a:pt x="4768" y="1352"/>
                    <a:pt x="4742" y="1358"/>
                    <a:pt x="4709" y="1345"/>
                  </a:cubicBezTo>
                  <a:cubicBezTo>
                    <a:pt x="4669" y="1325"/>
                    <a:pt x="4650" y="1292"/>
                    <a:pt x="4610" y="1273"/>
                  </a:cubicBezTo>
                  <a:lnTo>
                    <a:pt x="4610" y="1273"/>
                  </a:lnTo>
                  <a:cubicBezTo>
                    <a:pt x="4590" y="1260"/>
                    <a:pt x="4577" y="1240"/>
                    <a:pt x="4551" y="1240"/>
                  </a:cubicBezTo>
                  <a:cubicBezTo>
                    <a:pt x="4531" y="1240"/>
                    <a:pt x="4531" y="1260"/>
                    <a:pt x="4524" y="1279"/>
                  </a:cubicBezTo>
                  <a:cubicBezTo>
                    <a:pt x="4511" y="1299"/>
                    <a:pt x="4485" y="1306"/>
                    <a:pt x="4485" y="1325"/>
                  </a:cubicBezTo>
                  <a:cubicBezTo>
                    <a:pt x="4485" y="1358"/>
                    <a:pt x="4518" y="1372"/>
                    <a:pt x="4524" y="1398"/>
                  </a:cubicBezTo>
                  <a:cubicBezTo>
                    <a:pt x="4537" y="1424"/>
                    <a:pt x="4537" y="1451"/>
                    <a:pt x="4557" y="1477"/>
                  </a:cubicBezTo>
                  <a:cubicBezTo>
                    <a:pt x="4590" y="1504"/>
                    <a:pt x="4623" y="1490"/>
                    <a:pt x="4669" y="1504"/>
                  </a:cubicBezTo>
                  <a:cubicBezTo>
                    <a:pt x="4709" y="1510"/>
                    <a:pt x="4735" y="1517"/>
                    <a:pt x="4775" y="1523"/>
                  </a:cubicBezTo>
                  <a:cubicBezTo>
                    <a:pt x="4801" y="1523"/>
                    <a:pt x="4801" y="1523"/>
                    <a:pt x="4801" y="1523"/>
                  </a:cubicBezTo>
                  <a:close/>
                  <a:moveTo>
                    <a:pt x="4775" y="1523"/>
                  </a:moveTo>
                  <a:lnTo>
                    <a:pt x="4775" y="1523"/>
                  </a:lnTo>
                  <a:cubicBezTo>
                    <a:pt x="4801" y="1523"/>
                    <a:pt x="4801" y="1523"/>
                    <a:pt x="4801" y="1523"/>
                  </a:cubicBezTo>
                  <a:lnTo>
                    <a:pt x="6740" y="2137"/>
                  </a:lnTo>
                  <a:lnTo>
                    <a:pt x="6740" y="2137"/>
                  </a:lnTo>
                  <a:cubicBezTo>
                    <a:pt x="6708" y="2236"/>
                    <a:pt x="6701" y="2288"/>
                    <a:pt x="6668" y="2381"/>
                  </a:cubicBezTo>
                  <a:cubicBezTo>
                    <a:pt x="6648" y="2420"/>
                    <a:pt x="6609" y="2433"/>
                    <a:pt x="6609" y="2480"/>
                  </a:cubicBezTo>
                  <a:cubicBezTo>
                    <a:pt x="6609" y="2506"/>
                    <a:pt x="6641" y="2506"/>
                    <a:pt x="6648" y="2532"/>
                  </a:cubicBezTo>
                  <a:cubicBezTo>
                    <a:pt x="6661" y="2552"/>
                    <a:pt x="6655" y="2565"/>
                    <a:pt x="6655" y="2585"/>
                  </a:cubicBezTo>
                  <a:cubicBezTo>
                    <a:pt x="6655" y="2645"/>
                    <a:pt x="6615" y="2664"/>
                    <a:pt x="6595" y="2717"/>
                  </a:cubicBezTo>
                  <a:cubicBezTo>
                    <a:pt x="6556" y="2790"/>
                    <a:pt x="6562" y="2849"/>
                    <a:pt x="6516" y="2915"/>
                  </a:cubicBezTo>
                  <a:cubicBezTo>
                    <a:pt x="6490" y="2948"/>
                    <a:pt x="6457" y="2948"/>
                    <a:pt x="6424" y="2974"/>
                  </a:cubicBezTo>
                  <a:cubicBezTo>
                    <a:pt x="6397" y="2994"/>
                    <a:pt x="6404" y="3020"/>
                    <a:pt x="6391" y="3054"/>
                  </a:cubicBezTo>
                  <a:cubicBezTo>
                    <a:pt x="6371" y="3086"/>
                    <a:pt x="6365" y="3113"/>
                    <a:pt x="6351" y="3152"/>
                  </a:cubicBezTo>
                  <a:cubicBezTo>
                    <a:pt x="6338" y="3185"/>
                    <a:pt x="6338" y="3205"/>
                    <a:pt x="6325" y="3238"/>
                  </a:cubicBezTo>
                  <a:cubicBezTo>
                    <a:pt x="6312" y="3265"/>
                    <a:pt x="6292" y="3271"/>
                    <a:pt x="6292" y="3298"/>
                  </a:cubicBezTo>
                  <a:cubicBezTo>
                    <a:pt x="6292" y="3311"/>
                    <a:pt x="6298" y="3317"/>
                    <a:pt x="6298" y="3337"/>
                  </a:cubicBezTo>
                  <a:cubicBezTo>
                    <a:pt x="6298" y="3377"/>
                    <a:pt x="6252" y="3390"/>
                    <a:pt x="6226" y="3423"/>
                  </a:cubicBezTo>
                  <a:cubicBezTo>
                    <a:pt x="6206" y="3449"/>
                    <a:pt x="6199" y="3469"/>
                    <a:pt x="6186" y="3502"/>
                  </a:cubicBezTo>
                  <a:cubicBezTo>
                    <a:pt x="6153" y="3561"/>
                    <a:pt x="6160" y="3614"/>
                    <a:pt x="6101" y="3654"/>
                  </a:cubicBezTo>
                  <a:cubicBezTo>
                    <a:pt x="6081" y="3660"/>
                    <a:pt x="6068" y="3660"/>
                    <a:pt x="6048" y="3667"/>
                  </a:cubicBezTo>
                  <a:cubicBezTo>
                    <a:pt x="6008" y="3687"/>
                    <a:pt x="6002" y="3720"/>
                    <a:pt x="5975" y="3746"/>
                  </a:cubicBezTo>
                  <a:cubicBezTo>
                    <a:pt x="5955" y="3759"/>
                    <a:pt x="5962" y="3779"/>
                    <a:pt x="5949" y="3792"/>
                  </a:cubicBezTo>
                  <a:cubicBezTo>
                    <a:pt x="5923" y="3819"/>
                    <a:pt x="5909" y="3832"/>
                    <a:pt x="5870" y="3845"/>
                  </a:cubicBezTo>
                  <a:cubicBezTo>
                    <a:pt x="5850" y="3852"/>
                    <a:pt x="5843" y="3871"/>
                    <a:pt x="5817" y="3871"/>
                  </a:cubicBezTo>
                  <a:cubicBezTo>
                    <a:pt x="5804" y="3871"/>
                    <a:pt x="5797" y="3865"/>
                    <a:pt x="5777" y="3865"/>
                  </a:cubicBezTo>
                  <a:cubicBezTo>
                    <a:pt x="5652" y="3865"/>
                    <a:pt x="5580" y="3944"/>
                    <a:pt x="5507" y="4056"/>
                  </a:cubicBezTo>
                  <a:cubicBezTo>
                    <a:pt x="5467" y="4122"/>
                    <a:pt x="5434" y="4162"/>
                    <a:pt x="5408" y="4241"/>
                  </a:cubicBezTo>
                  <a:lnTo>
                    <a:pt x="5408" y="4241"/>
                  </a:lnTo>
                  <a:cubicBezTo>
                    <a:pt x="5408" y="4254"/>
                    <a:pt x="5395" y="4267"/>
                    <a:pt x="5395" y="4280"/>
                  </a:cubicBezTo>
                  <a:cubicBezTo>
                    <a:pt x="5395" y="4300"/>
                    <a:pt x="5428" y="4307"/>
                    <a:pt x="5441" y="4326"/>
                  </a:cubicBezTo>
                  <a:cubicBezTo>
                    <a:pt x="5487" y="4379"/>
                    <a:pt x="5533" y="4419"/>
                    <a:pt x="5533" y="4491"/>
                  </a:cubicBezTo>
                  <a:cubicBezTo>
                    <a:pt x="5533" y="4518"/>
                    <a:pt x="5500" y="4524"/>
                    <a:pt x="5487" y="4551"/>
                  </a:cubicBezTo>
                  <a:cubicBezTo>
                    <a:pt x="5474" y="4584"/>
                    <a:pt x="5487" y="4610"/>
                    <a:pt x="5481" y="4643"/>
                  </a:cubicBezTo>
                  <a:cubicBezTo>
                    <a:pt x="5474" y="4683"/>
                    <a:pt x="5454" y="4696"/>
                    <a:pt x="5448" y="4729"/>
                  </a:cubicBezTo>
                  <a:cubicBezTo>
                    <a:pt x="5441" y="4781"/>
                    <a:pt x="5434" y="4821"/>
                    <a:pt x="5408" y="4867"/>
                  </a:cubicBezTo>
                  <a:cubicBezTo>
                    <a:pt x="5395" y="4900"/>
                    <a:pt x="5382" y="4933"/>
                    <a:pt x="5349" y="4933"/>
                  </a:cubicBezTo>
                  <a:cubicBezTo>
                    <a:pt x="5336" y="4933"/>
                    <a:pt x="5329" y="4913"/>
                    <a:pt x="5316" y="4913"/>
                  </a:cubicBezTo>
                  <a:cubicBezTo>
                    <a:pt x="5276" y="4913"/>
                    <a:pt x="5276" y="4960"/>
                    <a:pt x="5269" y="4993"/>
                  </a:cubicBezTo>
                  <a:cubicBezTo>
                    <a:pt x="5263" y="5025"/>
                    <a:pt x="5250" y="5039"/>
                    <a:pt x="5230" y="5065"/>
                  </a:cubicBezTo>
                  <a:cubicBezTo>
                    <a:pt x="5217" y="5085"/>
                    <a:pt x="5217" y="5105"/>
                    <a:pt x="5190" y="5118"/>
                  </a:cubicBezTo>
                  <a:cubicBezTo>
                    <a:pt x="5144" y="5138"/>
                    <a:pt x="5111" y="5144"/>
                    <a:pt x="5065" y="5171"/>
                  </a:cubicBezTo>
                  <a:cubicBezTo>
                    <a:pt x="5012" y="5217"/>
                    <a:pt x="5012" y="5263"/>
                    <a:pt x="4986" y="5329"/>
                  </a:cubicBezTo>
                  <a:cubicBezTo>
                    <a:pt x="4959" y="5395"/>
                    <a:pt x="4894" y="5421"/>
                    <a:pt x="4894" y="5494"/>
                  </a:cubicBezTo>
                  <a:cubicBezTo>
                    <a:pt x="4894" y="5566"/>
                    <a:pt x="4999" y="5566"/>
                    <a:pt x="4999" y="5639"/>
                  </a:cubicBezTo>
                  <a:cubicBezTo>
                    <a:pt x="4999" y="5685"/>
                    <a:pt x="4999" y="5725"/>
                    <a:pt x="4959" y="5758"/>
                  </a:cubicBezTo>
                  <a:cubicBezTo>
                    <a:pt x="4946" y="5771"/>
                    <a:pt x="4926" y="5784"/>
                    <a:pt x="4926" y="5804"/>
                  </a:cubicBezTo>
                  <a:cubicBezTo>
                    <a:pt x="4926" y="5830"/>
                    <a:pt x="4926" y="5843"/>
                    <a:pt x="4926" y="5870"/>
                  </a:cubicBezTo>
                  <a:cubicBezTo>
                    <a:pt x="4926" y="5909"/>
                    <a:pt x="4894" y="5916"/>
                    <a:pt x="4874" y="5942"/>
                  </a:cubicBezTo>
                  <a:cubicBezTo>
                    <a:pt x="4801" y="6041"/>
                    <a:pt x="4709" y="6048"/>
                    <a:pt x="4643" y="6153"/>
                  </a:cubicBezTo>
                  <a:cubicBezTo>
                    <a:pt x="4603" y="6219"/>
                    <a:pt x="4584" y="6259"/>
                    <a:pt x="4551" y="6332"/>
                  </a:cubicBezTo>
                  <a:cubicBezTo>
                    <a:pt x="4531" y="6364"/>
                    <a:pt x="4511" y="6378"/>
                    <a:pt x="4498" y="6417"/>
                  </a:cubicBezTo>
                  <a:cubicBezTo>
                    <a:pt x="4485" y="6450"/>
                    <a:pt x="4478" y="6477"/>
                    <a:pt x="4452" y="6503"/>
                  </a:cubicBezTo>
                  <a:lnTo>
                    <a:pt x="4452" y="6503"/>
                  </a:lnTo>
                  <a:cubicBezTo>
                    <a:pt x="1399" y="6147"/>
                    <a:pt x="1399" y="6147"/>
                    <a:pt x="1399" y="6147"/>
                  </a:cubicBezTo>
                  <a:cubicBezTo>
                    <a:pt x="1372" y="6140"/>
                    <a:pt x="1379" y="6107"/>
                    <a:pt x="1359" y="6088"/>
                  </a:cubicBezTo>
                  <a:cubicBezTo>
                    <a:pt x="1339" y="6054"/>
                    <a:pt x="1306" y="6048"/>
                    <a:pt x="1280" y="6015"/>
                  </a:cubicBezTo>
                  <a:cubicBezTo>
                    <a:pt x="1234" y="5949"/>
                    <a:pt x="1207" y="5890"/>
                    <a:pt x="1135" y="5876"/>
                  </a:cubicBezTo>
                  <a:cubicBezTo>
                    <a:pt x="1056" y="5863"/>
                    <a:pt x="1043" y="5791"/>
                    <a:pt x="1010" y="5725"/>
                  </a:cubicBezTo>
                  <a:cubicBezTo>
                    <a:pt x="983" y="5672"/>
                    <a:pt x="976" y="5646"/>
                    <a:pt x="957" y="5593"/>
                  </a:cubicBezTo>
                  <a:cubicBezTo>
                    <a:pt x="950" y="5566"/>
                    <a:pt x="930" y="5553"/>
                    <a:pt x="930" y="5527"/>
                  </a:cubicBezTo>
                  <a:cubicBezTo>
                    <a:pt x="930" y="5474"/>
                    <a:pt x="983" y="5454"/>
                    <a:pt x="983" y="5401"/>
                  </a:cubicBezTo>
                  <a:cubicBezTo>
                    <a:pt x="983" y="5336"/>
                    <a:pt x="944" y="5303"/>
                    <a:pt x="911" y="5243"/>
                  </a:cubicBezTo>
                  <a:cubicBezTo>
                    <a:pt x="878" y="5191"/>
                    <a:pt x="845" y="5164"/>
                    <a:pt x="805" y="5118"/>
                  </a:cubicBezTo>
                  <a:lnTo>
                    <a:pt x="805" y="5118"/>
                  </a:lnTo>
                  <a:cubicBezTo>
                    <a:pt x="805" y="5092"/>
                    <a:pt x="799" y="5078"/>
                    <a:pt x="799" y="5052"/>
                  </a:cubicBezTo>
                  <a:cubicBezTo>
                    <a:pt x="799" y="5032"/>
                    <a:pt x="812" y="5019"/>
                    <a:pt x="812" y="4999"/>
                  </a:cubicBezTo>
                  <a:cubicBezTo>
                    <a:pt x="812" y="4973"/>
                    <a:pt x="785" y="4966"/>
                    <a:pt x="785" y="4933"/>
                  </a:cubicBezTo>
                  <a:cubicBezTo>
                    <a:pt x="785" y="4894"/>
                    <a:pt x="785" y="4867"/>
                    <a:pt x="785" y="4828"/>
                  </a:cubicBezTo>
                  <a:cubicBezTo>
                    <a:pt x="785" y="4781"/>
                    <a:pt x="825" y="4768"/>
                    <a:pt x="851" y="4742"/>
                  </a:cubicBezTo>
                  <a:cubicBezTo>
                    <a:pt x="864" y="4735"/>
                    <a:pt x="878" y="4735"/>
                    <a:pt x="884" y="4722"/>
                  </a:cubicBezTo>
                  <a:cubicBezTo>
                    <a:pt x="904" y="4696"/>
                    <a:pt x="897" y="4656"/>
                    <a:pt x="930" y="4656"/>
                  </a:cubicBezTo>
                  <a:cubicBezTo>
                    <a:pt x="944" y="4656"/>
                    <a:pt x="950" y="4663"/>
                    <a:pt x="957" y="4663"/>
                  </a:cubicBezTo>
                  <a:cubicBezTo>
                    <a:pt x="1517" y="2427"/>
                    <a:pt x="1517" y="2427"/>
                    <a:pt x="1517" y="2427"/>
                  </a:cubicBezTo>
                  <a:cubicBezTo>
                    <a:pt x="1465" y="2407"/>
                    <a:pt x="1432" y="2394"/>
                    <a:pt x="1379" y="2381"/>
                  </a:cubicBezTo>
                  <a:cubicBezTo>
                    <a:pt x="1339" y="2381"/>
                    <a:pt x="1319" y="2394"/>
                    <a:pt x="1287" y="2374"/>
                  </a:cubicBezTo>
                  <a:cubicBezTo>
                    <a:pt x="1247" y="2354"/>
                    <a:pt x="1247" y="2321"/>
                    <a:pt x="1207" y="2308"/>
                  </a:cubicBezTo>
                  <a:cubicBezTo>
                    <a:pt x="1161" y="2288"/>
                    <a:pt x="1128" y="2288"/>
                    <a:pt x="1095" y="2255"/>
                  </a:cubicBezTo>
                  <a:cubicBezTo>
                    <a:pt x="1049" y="2229"/>
                    <a:pt x="1036" y="2196"/>
                    <a:pt x="990" y="2176"/>
                  </a:cubicBezTo>
                  <a:cubicBezTo>
                    <a:pt x="944" y="2163"/>
                    <a:pt x="917" y="2183"/>
                    <a:pt x="871" y="2176"/>
                  </a:cubicBezTo>
                  <a:cubicBezTo>
                    <a:pt x="825" y="2176"/>
                    <a:pt x="805" y="2170"/>
                    <a:pt x="759" y="2170"/>
                  </a:cubicBezTo>
                  <a:cubicBezTo>
                    <a:pt x="732" y="2170"/>
                    <a:pt x="719" y="2176"/>
                    <a:pt x="693" y="2176"/>
                  </a:cubicBezTo>
                  <a:cubicBezTo>
                    <a:pt x="647" y="2176"/>
                    <a:pt x="640" y="2137"/>
                    <a:pt x="607" y="2117"/>
                  </a:cubicBezTo>
                  <a:cubicBezTo>
                    <a:pt x="561" y="2077"/>
                    <a:pt x="521" y="2071"/>
                    <a:pt x="475" y="2031"/>
                  </a:cubicBezTo>
                  <a:cubicBezTo>
                    <a:pt x="449" y="2011"/>
                    <a:pt x="422" y="2005"/>
                    <a:pt x="396" y="1978"/>
                  </a:cubicBezTo>
                  <a:cubicBezTo>
                    <a:pt x="383" y="1952"/>
                    <a:pt x="390" y="1932"/>
                    <a:pt x="383" y="1906"/>
                  </a:cubicBezTo>
                  <a:cubicBezTo>
                    <a:pt x="376" y="1879"/>
                    <a:pt x="370" y="1866"/>
                    <a:pt x="370" y="1833"/>
                  </a:cubicBezTo>
                  <a:cubicBezTo>
                    <a:pt x="363" y="1800"/>
                    <a:pt x="324" y="1794"/>
                    <a:pt x="284" y="1787"/>
                  </a:cubicBezTo>
                  <a:cubicBezTo>
                    <a:pt x="238" y="1774"/>
                    <a:pt x="231" y="1734"/>
                    <a:pt x="198" y="1695"/>
                  </a:cubicBezTo>
                  <a:cubicBezTo>
                    <a:pt x="185" y="1675"/>
                    <a:pt x="172" y="1675"/>
                    <a:pt x="159" y="1655"/>
                  </a:cubicBezTo>
                  <a:cubicBezTo>
                    <a:pt x="119" y="1629"/>
                    <a:pt x="113" y="1596"/>
                    <a:pt x="79" y="1563"/>
                  </a:cubicBezTo>
                  <a:cubicBezTo>
                    <a:pt x="53" y="1536"/>
                    <a:pt x="40" y="1523"/>
                    <a:pt x="40" y="1490"/>
                  </a:cubicBezTo>
                  <a:cubicBezTo>
                    <a:pt x="40" y="1444"/>
                    <a:pt x="40" y="1418"/>
                    <a:pt x="40" y="1372"/>
                  </a:cubicBezTo>
                  <a:cubicBezTo>
                    <a:pt x="40" y="1332"/>
                    <a:pt x="27" y="1306"/>
                    <a:pt x="27" y="1266"/>
                  </a:cubicBezTo>
                  <a:cubicBezTo>
                    <a:pt x="0" y="659"/>
                    <a:pt x="0" y="659"/>
                    <a:pt x="0" y="659"/>
                  </a:cubicBezTo>
                  <a:lnTo>
                    <a:pt x="0" y="659"/>
                  </a:lnTo>
                  <a:cubicBezTo>
                    <a:pt x="0" y="666"/>
                    <a:pt x="7" y="666"/>
                    <a:pt x="7" y="666"/>
                  </a:cubicBezTo>
                  <a:cubicBezTo>
                    <a:pt x="40" y="686"/>
                    <a:pt x="60" y="672"/>
                    <a:pt x="93" y="679"/>
                  </a:cubicBezTo>
                  <a:cubicBezTo>
                    <a:pt x="159" y="699"/>
                    <a:pt x="198" y="712"/>
                    <a:pt x="271" y="712"/>
                  </a:cubicBezTo>
                  <a:cubicBezTo>
                    <a:pt x="310" y="712"/>
                    <a:pt x="324" y="679"/>
                    <a:pt x="357" y="653"/>
                  </a:cubicBezTo>
                  <a:cubicBezTo>
                    <a:pt x="409" y="607"/>
                    <a:pt x="456" y="600"/>
                    <a:pt x="528" y="587"/>
                  </a:cubicBezTo>
                  <a:cubicBezTo>
                    <a:pt x="607" y="593"/>
                    <a:pt x="607" y="593"/>
                    <a:pt x="607" y="593"/>
                  </a:cubicBezTo>
                  <a:cubicBezTo>
                    <a:pt x="660" y="593"/>
                    <a:pt x="660" y="593"/>
                    <a:pt x="660" y="593"/>
                  </a:cubicBezTo>
                  <a:cubicBezTo>
                    <a:pt x="660" y="560"/>
                    <a:pt x="667" y="534"/>
                    <a:pt x="700" y="514"/>
                  </a:cubicBezTo>
                  <a:cubicBezTo>
                    <a:pt x="746" y="481"/>
                    <a:pt x="785" y="501"/>
                    <a:pt x="845" y="488"/>
                  </a:cubicBezTo>
                  <a:cubicBezTo>
                    <a:pt x="930" y="468"/>
                    <a:pt x="944" y="356"/>
                    <a:pt x="1036" y="356"/>
                  </a:cubicBezTo>
                  <a:cubicBezTo>
                    <a:pt x="1062" y="356"/>
                    <a:pt x="1082" y="356"/>
                    <a:pt x="1102" y="369"/>
                  </a:cubicBezTo>
                  <a:cubicBezTo>
                    <a:pt x="1115" y="376"/>
                    <a:pt x="1115" y="389"/>
                    <a:pt x="1128" y="395"/>
                  </a:cubicBezTo>
                  <a:cubicBezTo>
                    <a:pt x="1174" y="409"/>
                    <a:pt x="1201" y="415"/>
                    <a:pt x="1247" y="415"/>
                  </a:cubicBezTo>
                  <a:cubicBezTo>
                    <a:pt x="1280" y="415"/>
                    <a:pt x="1293" y="415"/>
                    <a:pt x="1326" y="415"/>
                  </a:cubicBezTo>
                  <a:cubicBezTo>
                    <a:pt x="1339" y="415"/>
                    <a:pt x="1339" y="395"/>
                    <a:pt x="1353" y="389"/>
                  </a:cubicBezTo>
                  <a:cubicBezTo>
                    <a:pt x="1379" y="369"/>
                    <a:pt x="1405" y="363"/>
                    <a:pt x="1432" y="343"/>
                  </a:cubicBezTo>
                  <a:lnTo>
                    <a:pt x="1432" y="343"/>
                  </a:lnTo>
                  <a:cubicBezTo>
                    <a:pt x="1471" y="363"/>
                    <a:pt x="1504" y="369"/>
                    <a:pt x="1550" y="382"/>
                  </a:cubicBezTo>
                  <a:cubicBezTo>
                    <a:pt x="1597" y="395"/>
                    <a:pt x="1623" y="409"/>
                    <a:pt x="1669" y="409"/>
                  </a:cubicBezTo>
                  <a:cubicBezTo>
                    <a:pt x="1702" y="409"/>
                    <a:pt x="1729" y="382"/>
                    <a:pt x="1729" y="349"/>
                  </a:cubicBezTo>
                  <a:cubicBezTo>
                    <a:pt x="1729" y="336"/>
                    <a:pt x="1709" y="336"/>
                    <a:pt x="1702" y="323"/>
                  </a:cubicBezTo>
                  <a:cubicBezTo>
                    <a:pt x="1662" y="270"/>
                    <a:pt x="1603" y="257"/>
                    <a:pt x="1603" y="191"/>
                  </a:cubicBezTo>
                  <a:cubicBezTo>
                    <a:pt x="1603" y="151"/>
                    <a:pt x="1643" y="145"/>
                    <a:pt x="1662" y="112"/>
                  </a:cubicBezTo>
                  <a:cubicBezTo>
                    <a:pt x="1689" y="72"/>
                    <a:pt x="1676" y="39"/>
                    <a:pt x="1709" y="13"/>
                  </a:cubicBezTo>
                  <a:cubicBezTo>
                    <a:pt x="1794" y="46"/>
                    <a:pt x="1847" y="66"/>
                    <a:pt x="1940" y="66"/>
                  </a:cubicBezTo>
                  <a:cubicBezTo>
                    <a:pt x="2025" y="66"/>
                    <a:pt x="2065" y="0"/>
                    <a:pt x="2151" y="0"/>
                  </a:cubicBezTo>
                  <a:cubicBezTo>
                    <a:pt x="2190" y="0"/>
                    <a:pt x="2217" y="20"/>
                    <a:pt x="2243" y="46"/>
                  </a:cubicBezTo>
                  <a:cubicBezTo>
                    <a:pt x="2269" y="66"/>
                    <a:pt x="2296" y="66"/>
                    <a:pt x="2316" y="85"/>
                  </a:cubicBezTo>
                  <a:cubicBezTo>
                    <a:pt x="2335" y="105"/>
                    <a:pt x="2347" y="118"/>
                    <a:pt x="2367" y="138"/>
                  </a:cubicBezTo>
                  <a:lnTo>
                    <a:pt x="2367" y="138"/>
                  </a:lnTo>
                  <a:cubicBezTo>
                    <a:pt x="2361" y="197"/>
                    <a:pt x="2361" y="231"/>
                    <a:pt x="2342" y="283"/>
                  </a:cubicBezTo>
                  <a:cubicBezTo>
                    <a:pt x="2329" y="323"/>
                    <a:pt x="2309" y="343"/>
                    <a:pt x="2309" y="376"/>
                  </a:cubicBezTo>
                  <a:cubicBezTo>
                    <a:pt x="2309" y="395"/>
                    <a:pt x="2329" y="402"/>
                    <a:pt x="2347" y="409"/>
                  </a:cubicBezTo>
                  <a:cubicBezTo>
                    <a:pt x="2400" y="448"/>
                    <a:pt x="2433" y="468"/>
                    <a:pt x="2479" y="521"/>
                  </a:cubicBezTo>
                  <a:cubicBezTo>
                    <a:pt x="2532" y="587"/>
                    <a:pt x="2532" y="653"/>
                    <a:pt x="2545" y="738"/>
                  </a:cubicBezTo>
                  <a:cubicBezTo>
                    <a:pt x="2552" y="778"/>
                    <a:pt x="2572" y="798"/>
                    <a:pt x="2611" y="818"/>
                  </a:cubicBezTo>
                  <a:cubicBezTo>
                    <a:pt x="2651" y="837"/>
                    <a:pt x="2664" y="864"/>
                    <a:pt x="2710" y="870"/>
                  </a:cubicBezTo>
                  <a:cubicBezTo>
                    <a:pt x="2730" y="877"/>
                    <a:pt x="2743" y="864"/>
                    <a:pt x="2763" y="877"/>
                  </a:cubicBezTo>
                  <a:cubicBezTo>
                    <a:pt x="2783" y="883"/>
                    <a:pt x="2776" y="910"/>
                    <a:pt x="2789" y="930"/>
                  </a:cubicBezTo>
                  <a:cubicBezTo>
                    <a:pt x="2803" y="963"/>
                    <a:pt x="2822" y="976"/>
                    <a:pt x="2855" y="989"/>
                  </a:cubicBezTo>
                  <a:cubicBezTo>
                    <a:pt x="2921" y="1035"/>
                    <a:pt x="2974" y="1042"/>
                    <a:pt x="3027" y="1101"/>
                  </a:cubicBezTo>
                  <a:cubicBezTo>
                    <a:pt x="3053" y="1128"/>
                    <a:pt x="3053" y="1154"/>
                    <a:pt x="3060" y="1187"/>
                  </a:cubicBezTo>
                  <a:cubicBezTo>
                    <a:pt x="3067" y="1240"/>
                    <a:pt x="3099" y="1266"/>
                    <a:pt x="3119" y="1312"/>
                  </a:cubicBezTo>
                  <a:cubicBezTo>
                    <a:pt x="3159" y="1391"/>
                    <a:pt x="3165" y="1451"/>
                    <a:pt x="3231" y="1510"/>
                  </a:cubicBezTo>
                  <a:cubicBezTo>
                    <a:pt x="3264" y="1536"/>
                    <a:pt x="3278" y="1556"/>
                    <a:pt x="3311" y="1583"/>
                  </a:cubicBezTo>
                  <a:cubicBezTo>
                    <a:pt x="3343" y="1603"/>
                    <a:pt x="3390" y="1616"/>
                    <a:pt x="3390" y="1662"/>
                  </a:cubicBezTo>
                  <a:cubicBezTo>
                    <a:pt x="3390" y="1695"/>
                    <a:pt x="3390" y="1715"/>
                    <a:pt x="3390" y="1748"/>
                  </a:cubicBezTo>
                  <a:cubicBezTo>
                    <a:pt x="3390" y="1800"/>
                    <a:pt x="3456" y="1787"/>
                    <a:pt x="3508" y="1800"/>
                  </a:cubicBezTo>
                  <a:cubicBezTo>
                    <a:pt x="3555" y="1807"/>
                    <a:pt x="3548" y="1860"/>
                    <a:pt x="3555" y="1906"/>
                  </a:cubicBezTo>
                  <a:cubicBezTo>
                    <a:pt x="3574" y="1965"/>
                    <a:pt x="3614" y="1985"/>
                    <a:pt x="3667" y="2011"/>
                  </a:cubicBezTo>
                  <a:cubicBezTo>
                    <a:pt x="3700" y="2031"/>
                    <a:pt x="3719" y="2038"/>
                    <a:pt x="3753" y="2051"/>
                  </a:cubicBezTo>
                  <a:cubicBezTo>
                    <a:pt x="3719" y="2084"/>
                    <a:pt x="3733" y="2110"/>
                    <a:pt x="3713" y="2150"/>
                  </a:cubicBezTo>
                  <a:lnTo>
                    <a:pt x="3713" y="2150"/>
                  </a:lnTo>
                  <a:cubicBezTo>
                    <a:pt x="3713" y="2150"/>
                    <a:pt x="3713" y="2150"/>
                    <a:pt x="3706" y="2150"/>
                  </a:cubicBezTo>
                  <a:cubicBezTo>
                    <a:pt x="3673" y="2150"/>
                    <a:pt x="3660" y="2176"/>
                    <a:pt x="3627" y="2183"/>
                  </a:cubicBezTo>
                  <a:cubicBezTo>
                    <a:pt x="3607" y="2189"/>
                    <a:pt x="3581" y="2196"/>
                    <a:pt x="3581" y="2216"/>
                  </a:cubicBezTo>
                  <a:cubicBezTo>
                    <a:pt x="3581" y="2255"/>
                    <a:pt x="3601" y="2275"/>
                    <a:pt x="3601" y="2321"/>
                  </a:cubicBezTo>
                  <a:cubicBezTo>
                    <a:pt x="3673" y="2275"/>
                    <a:pt x="3726" y="2262"/>
                    <a:pt x="3799" y="2222"/>
                  </a:cubicBezTo>
                  <a:cubicBezTo>
                    <a:pt x="3871" y="2189"/>
                    <a:pt x="3898" y="2117"/>
                    <a:pt x="3983" y="2110"/>
                  </a:cubicBezTo>
                  <a:cubicBezTo>
                    <a:pt x="4062" y="2110"/>
                    <a:pt x="4115" y="2064"/>
                    <a:pt x="4161" y="1998"/>
                  </a:cubicBezTo>
                  <a:cubicBezTo>
                    <a:pt x="4201" y="1932"/>
                    <a:pt x="4194" y="1827"/>
                    <a:pt x="4267" y="1827"/>
                  </a:cubicBezTo>
                  <a:cubicBezTo>
                    <a:pt x="4293" y="1827"/>
                    <a:pt x="4287" y="1860"/>
                    <a:pt x="4287" y="1879"/>
                  </a:cubicBezTo>
                  <a:cubicBezTo>
                    <a:pt x="4287" y="1939"/>
                    <a:pt x="4287" y="1972"/>
                    <a:pt x="4287" y="2025"/>
                  </a:cubicBezTo>
                  <a:cubicBezTo>
                    <a:pt x="4320" y="2031"/>
                    <a:pt x="4340" y="2038"/>
                    <a:pt x="4372" y="2038"/>
                  </a:cubicBezTo>
                  <a:cubicBezTo>
                    <a:pt x="4392" y="2038"/>
                    <a:pt x="4392" y="2011"/>
                    <a:pt x="4399" y="1998"/>
                  </a:cubicBezTo>
                  <a:cubicBezTo>
                    <a:pt x="4405" y="1959"/>
                    <a:pt x="4412" y="1939"/>
                    <a:pt x="4419" y="1899"/>
                  </a:cubicBezTo>
                  <a:cubicBezTo>
                    <a:pt x="4425" y="1840"/>
                    <a:pt x="4425" y="1800"/>
                    <a:pt x="4445" y="1748"/>
                  </a:cubicBezTo>
                  <a:cubicBezTo>
                    <a:pt x="4458" y="1715"/>
                    <a:pt x="4458" y="1688"/>
                    <a:pt x="4485" y="1668"/>
                  </a:cubicBezTo>
                  <a:cubicBezTo>
                    <a:pt x="4551" y="1616"/>
                    <a:pt x="4603" y="1616"/>
                    <a:pt x="4683" y="1616"/>
                  </a:cubicBezTo>
                  <a:cubicBezTo>
                    <a:pt x="4755" y="1616"/>
                    <a:pt x="4795" y="1649"/>
                    <a:pt x="4867" y="1649"/>
                  </a:cubicBezTo>
                  <a:cubicBezTo>
                    <a:pt x="4979" y="1649"/>
                    <a:pt x="5025" y="1569"/>
                    <a:pt x="5144" y="1569"/>
                  </a:cubicBezTo>
                  <a:cubicBezTo>
                    <a:pt x="5190" y="1569"/>
                    <a:pt x="5217" y="1596"/>
                    <a:pt x="5263" y="1616"/>
                  </a:cubicBezTo>
                  <a:cubicBezTo>
                    <a:pt x="5296" y="1629"/>
                    <a:pt x="5316" y="1629"/>
                    <a:pt x="5355" y="1635"/>
                  </a:cubicBezTo>
                  <a:cubicBezTo>
                    <a:pt x="5382" y="1642"/>
                    <a:pt x="5395" y="1649"/>
                    <a:pt x="5421" y="1655"/>
                  </a:cubicBezTo>
                  <a:cubicBezTo>
                    <a:pt x="5461" y="1662"/>
                    <a:pt x="5507" y="1675"/>
                    <a:pt x="5507" y="1715"/>
                  </a:cubicBezTo>
                  <a:cubicBezTo>
                    <a:pt x="5507" y="1741"/>
                    <a:pt x="5481" y="1748"/>
                    <a:pt x="5474" y="1774"/>
                  </a:cubicBezTo>
                  <a:cubicBezTo>
                    <a:pt x="5454" y="1807"/>
                    <a:pt x="5448" y="1827"/>
                    <a:pt x="5448" y="1866"/>
                  </a:cubicBezTo>
                  <a:cubicBezTo>
                    <a:pt x="5448" y="1906"/>
                    <a:pt x="5448" y="1932"/>
                    <a:pt x="5448" y="1972"/>
                  </a:cubicBezTo>
                  <a:cubicBezTo>
                    <a:pt x="5421" y="1998"/>
                    <a:pt x="5415" y="2025"/>
                    <a:pt x="5401" y="2051"/>
                  </a:cubicBezTo>
                  <a:cubicBezTo>
                    <a:pt x="5342" y="2163"/>
                    <a:pt x="5289" y="2262"/>
                    <a:pt x="5164" y="2269"/>
                  </a:cubicBezTo>
                  <a:cubicBezTo>
                    <a:pt x="4999" y="2282"/>
                    <a:pt x="4913" y="2354"/>
                    <a:pt x="4748" y="2354"/>
                  </a:cubicBezTo>
                  <a:cubicBezTo>
                    <a:pt x="4683" y="2354"/>
                    <a:pt x="4650" y="2334"/>
                    <a:pt x="4584" y="2334"/>
                  </a:cubicBezTo>
                  <a:cubicBezTo>
                    <a:pt x="4531" y="2334"/>
                    <a:pt x="4498" y="2348"/>
                    <a:pt x="4445" y="2354"/>
                  </a:cubicBezTo>
                  <a:cubicBezTo>
                    <a:pt x="4399" y="2361"/>
                    <a:pt x="4372" y="2348"/>
                    <a:pt x="4333" y="2361"/>
                  </a:cubicBezTo>
                  <a:cubicBezTo>
                    <a:pt x="4346" y="2387"/>
                    <a:pt x="4372" y="2394"/>
                    <a:pt x="4405" y="2401"/>
                  </a:cubicBezTo>
                  <a:cubicBezTo>
                    <a:pt x="4452" y="2420"/>
                    <a:pt x="4478" y="2440"/>
                    <a:pt x="4531" y="2440"/>
                  </a:cubicBezTo>
                  <a:cubicBezTo>
                    <a:pt x="4557" y="2440"/>
                    <a:pt x="4570" y="2440"/>
                    <a:pt x="4597" y="2440"/>
                  </a:cubicBezTo>
                  <a:lnTo>
                    <a:pt x="4597" y="2440"/>
                  </a:lnTo>
                  <a:cubicBezTo>
                    <a:pt x="5045" y="2374"/>
                    <a:pt x="5045" y="2374"/>
                    <a:pt x="5045" y="2374"/>
                  </a:cubicBezTo>
                  <a:lnTo>
                    <a:pt x="5045" y="2374"/>
                  </a:lnTo>
                  <a:cubicBezTo>
                    <a:pt x="5045" y="2394"/>
                    <a:pt x="5045" y="2401"/>
                    <a:pt x="5045" y="2420"/>
                  </a:cubicBezTo>
                  <a:cubicBezTo>
                    <a:pt x="5045" y="2493"/>
                    <a:pt x="5006" y="2526"/>
                    <a:pt x="4973" y="2592"/>
                  </a:cubicBezTo>
                  <a:cubicBezTo>
                    <a:pt x="4946" y="2645"/>
                    <a:pt x="4946" y="2684"/>
                    <a:pt x="4946" y="2744"/>
                  </a:cubicBezTo>
                  <a:cubicBezTo>
                    <a:pt x="4946" y="2757"/>
                    <a:pt x="4953" y="2763"/>
                    <a:pt x="4959" y="2776"/>
                  </a:cubicBezTo>
                  <a:cubicBezTo>
                    <a:pt x="4979" y="2750"/>
                    <a:pt x="4979" y="2724"/>
                    <a:pt x="4993" y="2697"/>
                  </a:cubicBezTo>
                  <a:cubicBezTo>
                    <a:pt x="5012" y="2658"/>
                    <a:pt x="5025" y="2631"/>
                    <a:pt x="5052" y="2598"/>
                  </a:cubicBezTo>
                  <a:cubicBezTo>
                    <a:pt x="5078" y="2552"/>
                    <a:pt x="5091" y="2526"/>
                    <a:pt x="5118" y="2473"/>
                  </a:cubicBezTo>
                  <a:cubicBezTo>
                    <a:pt x="5184" y="2381"/>
                    <a:pt x="5243" y="2348"/>
                    <a:pt x="5336" y="2275"/>
                  </a:cubicBezTo>
                  <a:cubicBezTo>
                    <a:pt x="5355" y="2295"/>
                    <a:pt x="5355" y="2321"/>
                    <a:pt x="5382" y="2328"/>
                  </a:cubicBezTo>
                  <a:cubicBezTo>
                    <a:pt x="5434" y="2341"/>
                    <a:pt x="5467" y="2348"/>
                    <a:pt x="5520" y="2348"/>
                  </a:cubicBezTo>
                  <a:cubicBezTo>
                    <a:pt x="5540" y="2348"/>
                    <a:pt x="5540" y="2321"/>
                    <a:pt x="5540" y="2302"/>
                  </a:cubicBezTo>
                  <a:cubicBezTo>
                    <a:pt x="5540" y="2269"/>
                    <a:pt x="5540" y="2249"/>
                    <a:pt x="5540" y="2216"/>
                  </a:cubicBezTo>
                  <a:cubicBezTo>
                    <a:pt x="5540" y="2176"/>
                    <a:pt x="5573" y="2163"/>
                    <a:pt x="5573" y="2123"/>
                  </a:cubicBezTo>
                  <a:cubicBezTo>
                    <a:pt x="5573" y="2084"/>
                    <a:pt x="5573" y="2058"/>
                    <a:pt x="5573" y="2018"/>
                  </a:cubicBezTo>
                  <a:cubicBezTo>
                    <a:pt x="5573" y="1992"/>
                    <a:pt x="5599" y="1985"/>
                    <a:pt x="5619" y="1978"/>
                  </a:cubicBezTo>
                  <a:cubicBezTo>
                    <a:pt x="5659" y="1952"/>
                    <a:pt x="5679" y="1932"/>
                    <a:pt x="5711" y="1893"/>
                  </a:cubicBezTo>
                  <a:cubicBezTo>
                    <a:pt x="5718" y="1893"/>
                    <a:pt x="5718" y="1899"/>
                    <a:pt x="5725" y="1899"/>
                  </a:cubicBezTo>
                  <a:cubicBezTo>
                    <a:pt x="5791" y="1899"/>
                    <a:pt x="5830" y="1879"/>
                    <a:pt x="5896" y="1879"/>
                  </a:cubicBezTo>
                  <a:cubicBezTo>
                    <a:pt x="5942" y="1879"/>
                    <a:pt x="5962" y="1879"/>
                    <a:pt x="6008" y="1886"/>
                  </a:cubicBezTo>
                  <a:cubicBezTo>
                    <a:pt x="6041" y="1893"/>
                    <a:pt x="6048" y="1919"/>
                    <a:pt x="6081" y="1932"/>
                  </a:cubicBezTo>
                  <a:cubicBezTo>
                    <a:pt x="6153" y="1959"/>
                    <a:pt x="6206" y="1959"/>
                    <a:pt x="6285" y="1965"/>
                  </a:cubicBezTo>
                  <a:cubicBezTo>
                    <a:pt x="6378" y="1978"/>
                    <a:pt x="6424" y="2018"/>
                    <a:pt x="6516" y="2025"/>
                  </a:cubicBezTo>
                  <a:cubicBezTo>
                    <a:pt x="6595" y="2064"/>
                    <a:pt x="6648" y="2077"/>
                    <a:pt x="6721" y="2130"/>
                  </a:cubicBezTo>
                  <a:cubicBezTo>
                    <a:pt x="6727" y="2130"/>
                    <a:pt x="6734" y="2137"/>
                    <a:pt x="6740" y="2137"/>
                  </a:cubicBezTo>
                  <a:lnTo>
                    <a:pt x="4775" y="1523"/>
                  </a:lnTo>
                  <a:close/>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29" name="Freeform 32">
              <a:extLst>
                <a:ext uri="{FF2B5EF4-FFF2-40B4-BE49-F238E27FC236}">
                  <a16:creationId xmlns:a16="http://schemas.microsoft.com/office/drawing/2014/main" id="{7226C7C3-71E2-4598-A95A-1688BDE6A245}"/>
                </a:ext>
              </a:extLst>
            </p:cNvPr>
            <p:cNvSpPr>
              <a:spLocks noChangeArrowheads="1"/>
            </p:cNvSpPr>
            <p:nvPr/>
          </p:nvSpPr>
          <p:spPr bwMode="auto">
            <a:xfrm>
              <a:off x="6861522" y="3563932"/>
              <a:ext cx="876243" cy="1047750"/>
            </a:xfrm>
            <a:custGeom>
              <a:avLst/>
              <a:gdLst>
                <a:gd name="T0" fmla="*/ 2222 w 2434"/>
                <a:gd name="T1" fmla="*/ 1016 h 2910"/>
                <a:gd name="T2" fmla="*/ 2149 w 2434"/>
                <a:gd name="T3" fmla="*/ 1029 h 2910"/>
                <a:gd name="T4" fmla="*/ 2195 w 2434"/>
                <a:gd name="T5" fmla="*/ 1247 h 2910"/>
                <a:gd name="T6" fmla="*/ 2301 w 2434"/>
                <a:gd name="T7" fmla="*/ 1135 h 2910"/>
                <a:gd name="T8" fmla="*/ 58 w 2434"/>
                <a:gd name="T9" fmla="*/ 884 h 2910"/>
                <a:gd name="T10" fmla="*/ 118 w 2434"/>
                <a:gd name="T11" fmla="*/ 917 h 2910"/>
                <a:gd name="T12" fmla="*/ 203 w 2434"/>
                <a:gd name="T13" fmla="*/ 1049 h 2910"/>
                <a:gd name="T14" fmla="*/ 368 w 2434"/>
                <a:gd name="T15" fmla="*/ 1109 h 2910"/>
                <a:gd name="T16" fmla="*/ 533 w 2434"/>
                <a:gd name="T17" fmla="*/ 1148 h 2910"/>
                <a:gd name="T18" fmla="*/ 691 w 2434"/>
                <a:gd name="T19" fmla="*/ 1207 h 2910"/>
                <a:gd name="T20" fmla="*/ 711 w 2434"/>
                <a:gd name="T21" fmla="*/ 1069 h 2910"/>
                <a:gd name="T22" fmla="*/ 975 w 2434"/>
                <a:gd name="T23" fmla="*/ 983 h 2910"/>
                <a:gd name="T24" fmla="*/ 1114 w 2434"/>
                <a:gd name="T25" fmla="*/ 911 h 2910"/>
                <a:gd name="T26" fmla="*/ 1206 w 2434"/>
                <a:gd name="T27" fmla="*/ 726 h 2910"/>
                <a:gd name="T28" fmla="*/ 1265 w 2434"/>
                <a:gd name="T29" fmla="*/ 521 h 2910"/>
                <a:gd name="T30" fmla="*/ 1490 w 2434"/>
                <a:gd name="T31" fmla="*/ 218 h 2910"/>
                <a:gd name="T32" fmla="*/ 1602 w 2434"/>
                <a:gd name="T33" fmla="*/ 27 h 2910"/>
                <a:gd name="T34" fmla="*/ 1734 w 2434"/>
                <a:gd name="T35" fmla="*/ 46 h 2910"/>
                <a:gd name="T36" fmla="*/ 1819 w 2434"/>
                <a:gd name="T37" fmla="*/ 238 h 2910"/>
                <a:gd name="T38" fmla="*/ 1899 w 2434"/>
                <a:gd name="T39" fmla="*/ 357 h 2910"/>
                <a:gd name="T40" fmla="*/ 1925 w 2434"/>
                <a:gd name="T41" fmla="*/ 634 h 2910"/>
                <a:gd name="T42" fmla="*/ 2031 w 2434"/>
                <a:gd name="T43" fmla="*/ 1023 h 2910"/>
                <a:gd name="T44" fmla="*/ 2070 w 2434"/>
                <a:gd name="T45" fmla="*/ 1148 h 2910"/>
                <a:gd name="T46" fmla="*/ 2136 w 2434"/>
                <a:gd name="T47" fmla="*/ 1273 h 2910"/>
                <a:gd name="T48" fmla="*/ 2380 w 2434"/>
                <a:gd name="T49" fmla="*/ 1326 h 2910"/>
                <a:gd name="T50" fmla="*/ 2433 w 2434"/>
                <a:gd name="T51" fmla="*/ 1452 h 2910"/>
                <a:gd name="T52" fmla="*/ 2301 w 2434"/>
                <a:gd name="T53" fmla="*/ 1544 h 2910"/>
                <a:gd name="T54" fmla="*/ 2380 w 2434"/>
                <a:gd name="T55" fmla="*/ 1702 h 2910"/>
                <a:gd name="T56" fmla="*/ 1964 w 2434"/>
                <a:gd name="T57" fmla="*/ 2052 h 2910"/>
                <a:gd name="T58" fmla="*/ 1707 w 2434"/>
                <a:gd name="T59" fmla="*/ 2329 h 2910"/>
                <a:gd name="T60" fmla="*/ 1655 w 2434"/>
                <a:gd name="T61" fmla="*/ 2467 h 2910"/>
                <a:gd name="T62" fmla="*/ 1720 w 2434"/>
                <a:gd name="T63" fmla="*/ 2467 h 2910"/>
                <a:gd name="T64" fmla="*/ 1688 w 2434"/>
                <a:gd name="T65" fmla="*/ 2599 h 2910"/>
                <a:gd name="T66" fmla="*/ 1648 w 2434"/>
                <a:gd name="T67" fmla="*/ 2738 h 2910"/>
                <a:gd name="T68" fmla="*/ 1536 w 2434"/>
                <a:gd name="T69" fmla="*/ 2856 h 2910"/>
                <a:gd name="T70" fmla="*/ 1404 w 2434"/>
                <a:gd name="T71" fmla="*/ 2896 h 2910"/>
                <a:gd name="T72" fmla="*/ 1444 w 2434"/>
                <a:gd name="T73" fmla="*/ 2797 h 2910"/>
                <a:gd name="T74" fmla="*/ 1246 w 2434"/>
                <a:gd name="T75" fmla="*/ 2652 h 2910"/>
                <a:gd name="T76" fmla="*/ 1081 w 2434"/>
                <a:gd name="T77" fmla="*/ 2494 h 2910"/>
                <a:gd name="T78" fmla="*/ 1002 w 2434"/>
                <a:gd name="T79" fmla="*/ 2329 h 2910"/>
                <a:gd name="T80" fmla="*/ 810 w 2434"/>
                <a:gd name="T81" fmla="*/ 2058 h 2910"/>
                <a:gd name="T82" fmla="*/ 718 w 2434"/>
                <a:gd name="T83" fmla="*/ 1847 h 2910"/>
                <a:gd name="T84" fmla="*/ 480 w 2434"/>
                <a:gd name="T85" fmla="*/ 1676 h 2910"/>
                <a:gd name="T86" fmla="*/ 401 w 2434"/>
                <a:gd name="T87" fmla="*/ 1616 h 2910"/>
                <a:gd name="T88" fmla="*/ 236 w 2434"/>
                <a:gd name="T89" fmla="*/ 1484 h 2910"/>
                <a:gd name="T90" fmla="*/ 38 w 2434"/>
                <a:gd name="T91" fmla="*/ 1155 h 2910"/>
                <a:gd name="T92" fmla="*/ 33 w 2434"/>
                <a:gd name="T93" fmla="*/ 1029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4" h="2910">
                  <a:moveTo>
                    <a:pt x="2222" y="1016"/>
                  </a:moveTo>
                  <a:lnTo>
                    <a:pt x="2222" y="1016"/>
                  </a:lnTo>
                  <a:cubicBezTo>
                    <a:pt x="2189" y="1016"/>
                    <a:pt x="2169" y="1010"/>
                    <a:pt x="2136" y="990"/>
                  </a:cubicBezTo>
                  <a:cubicBezTo>
                    <a:pt x="2136" y="1010"/>
                    <a:pt x="2149" y="1016"/>
                    <a:pt x="2149" y="1029"/>
                  </a:cubicBezTo>
                  <a:cubicBezTo>
                    <a:pt x="2149" y="1056"/>
                    <a:pt x="2149" y="1075"/>
                    <a:pt x="2149" y="1102"/>
                  </a:cubicBezTo>
                  <a:cubicBezTo>
                    <a:pt x="2149" y="1161"/>
                    <a:pt x="2195" y="1187"/>
                    <a:pt x="2195" y="1247"/>
                  </a:cubicBezTo>
                  <a:cubicBezTo>
                    <a:pt x="2202" y="1247"/>
                    <a:pt x="2209" y="1247"/>
                    <a:pt x="2222" y="1247"/>
                  </a:cubicBezTo>
                  <a:cubicBezTo>
                    <a:pt x="2275" y="1247"/>
                    <a:pt x="2301" y="1187"/>
                    <a:pt x="2301" y="1135"/>
                  </a:cubicBezTo>
                  <a:cubicBezTo>
                    <a:pt x="2301" y="1082"/>
                    <a:pt x="2275" y="1029"/>
                    <a:pt x="2222" y="1016"/>
                  </a:cubicBezTo>
                  <a:close/>
                  <a:moveTo>
                    <a:pt x="58" y="884"/>
                  </a:moveTo>
                  <a:lnTo>
                    <a:pt x="58" y="884"/>
                  </a:lnTo>
                  <a:cubicBezTo>
                    <a:pt x="71" y="897"/>
                    <a:pt x="91" y="904"/>
                    <a:pt x="118" y="917"/>
                  </a:cubicBezTo>
                  <a:lnTo>
                    <a:pt x="118" y="917"/>
                  </a:lnTo>
                  <a:cubicBezTo>
                    <a:pt x="144" y="977"/>
                    <a:pt x="164" y="1003"/>
                    <a:pt x="203" y="1049"/>
                  </a:cubicBezTo>
                  <a:cubicBezTo>
                    <a:pt x="236" y="1082"/>
                    <a:pt x="256" y="1109"/>
                    <a:pt x="302" y="1109"/>
                  </a:cubicBezTo>
                  <a:cubicBezTo>
                    <a:pt x="322" y="1109"/>
                    <a:pt x="342" y="1109"/>
                    <a:pt x="368" y="1109"/>
                  </a:cubicBezTo>
                  <a:cubicBezTo>
                    <a:pt x="388" y="1109"/>
                    <a:pt x="401" y="1102"/>
                    <a:pt x="428" y="1102"/>
                  </a:cubicBezTo>
                  <a:cubicBezTo>
                    <a:pt x="467" y="1102"/>
                    <a:pt x="487" y="1135"/>
                    <a:pt x="533" y="1148"/>
                  </a:cubicBezTo>
                  <a:cubicBezTo>
                    <a:pt x="592" y="1174"/>
                    <a:pt x="626" y="1194"/>
                    <a:pt x="685" y="1221"/>
                  </a:cubicBezTo>
                  <a:cubicBezTo>
                    <a:pt x="685" y="1221"/>
                    <a:pt x="691" y="1214"/>
                    <a:pt x="691" y="1207"/>
                  </a:cubicBezTo>
                  <a:cubicBezTo>
                    <a:pt x="691" y="1194"/>
                    <a:pt x="685" y="1187"/>
                    <a:pt x="685" y="1174"/>
                  </a:cubicBezTo>
                  <a:cubicBezTo>
                    <a:pt x="685" y="1135"/>
                    <a:pt x="685" y="1102"/>
                    <a:pt x="711" y="1069"/>
                  </a:cubicBezTo>
                  <a:cubicBezTo>
                    <a:pt x="731" y="1049"/>
                    <a:pt x="758" y="1049"/>
                    <a:pt x="790" y="1042"/>
                  </a:cubicBezTo>
                  <a:cubicBezTo>
                    <a:pt x="856" y="1016"/>
                    <a:pt x="903" y="1010"/>
                    <a:pt x="975" y="983"/>
                  </a:cubicBezTo>
                  <a:cubicBezTo>
                    <a:pt x="1008" y="970"/>
                    <a:pt x="1034" y="963"/>
                    <a:pt x="1067" y="937"/>
                  </a:cubicBezTo>
                  <a:cubicBezTo>
                    <a:pt x="1087" y="930"/>
                    <a:pt x="1101" y="930"/>
                    <a:pt x="1114" y="911"/>
                  </a:cubicBezTo>
                  <a:cubicBezTo>
                    <a:pt x="1133" y="878"/>
                    <a:pt x="1127" y="851"/>
                    <a:pt x="1140" y="812"/>
                  </a:cubicBezTo>
                  <a:cubicBezTo>
                    <a:pt x="1160" y="779"/>
                    <a:pt x="1180" y="759"/>
                    <a:pt x="1206" y="726"/>
                  </a:cubicBezTo>
                  <a:cubicBezTo>
                    <a:pt x="1239" y="673"/>
                    <a:pt x="1226" y="627"/>
                    <a:pt x="1239" y="568"/>
                  </a:cubicBezTo>
                  <a:cubicBezTo>
                    <a:pt x="1239" y="548"/>
                    <a:pt x="1252" y="541"/>
                    <a:pt x="1265" y="521"/>
                  </a:cubicBezTo>
                  <a:cubicBezTo>
                    <a:pt x="1292" y="462"/>
                    <a:pt x="1305" y="423"/>
                    <a:pt x="1345" y="370"/>
                  </a:cubicBezTo>
                  <a:cubicBezTo>
                    <a:pt x="1397" y="304"/>
                    <a:pt x="1437" y="284"/>
                    <a:pt x="1490" y="218"/>
                  </a:cubicBezTo>
                  <a:cubicBezTo>
                    <a:pt x="1536" y="152"/>
                    <a:pt x="1562" y="99"/>
                    <a:pt x="1602" y="27"/>
                  </a:cubicBezTo>
                  <a:lnTo>
                    <a:pt x="1602" y="27"/>
                  </a:lnTo>
                  <a:cubicBezTo>
                    <a:pt x="1635" y="27"/>
                    <a:pt x="1655" y="0"/>
                    <a:pt x="1688" y="0"/>
                  </a:cubicBezTo>
                  <a:cubicBezTo>
                    <a:pt x="1714" y="0"/>
                    <a:pt x="1720" y="27"/>
                    <a:pt x="1734" y="46"/>
                  </a:cubicBezTo>
                  <a:cubicBezTo>
                    <a:pt x="1767" y="93"/>
                    <a:pt x="1793" y="119"/>
                    <a:pt x="1806" y="178"/>
                  </a:cubicBezTo>
                  <a:cubicBezTo>
                    <a:pt x="1813" y="198"/>
                    <a:pt x="1806" y="218"/>
                    <a:pt x="1819" y="238"/>
                  </a:cubicBezTo>
                  <a:cubicBezTo>
                    <a:pt x="1826" y="251"/>
                    <a:pt x="1846" y="244"/>
                    <a:pt x="1859" y="251"/>
                  </a:cubicBezTo>
                  <a:cubicBezTo>
                    <a:pt x="1892" y="277"/>
                    <a:pt x="1899" y="317"/>
                    <a:pt x="1899" y="357"/>
                  </a:cubicBezTo>
                  <a:cubicBezTo>
                    <a:pt x="1899" y="389"/>
                    <a:pt x="1885" y="409"/>
                    <a:pt x="1885" y="449"/>
                  </a:cubicBezTo>
                  <a:cubicBezTo>
                    <a:pt x="1885" y="521"/>
                    <a:pt x="1899" y="561"/>
                    <a:pt x="1925" y="634"/>
                  </a:cubicBezTo>
                  <a:cubicBezTo>
                    <a:pt x="1945" y="686"/>
                    <a:pt x="1951" y="719"/>
                    <a:pt x="1964" y="772"/>
                  </a:cubicBezTo>
                  <a:cubicBezTo>
                    <a:pt x="2004" y="864"/>
                    <a:pt x="2031" y="924"/>
                    <a:pt x="2031" y="1023"/>
                  </a:cubicBezTo>
                  <a:cubicBezTo>
                    <a:pt x="2031" y="1049"/>
                    <a:pt x="2011" y="1062"/>
                    <a:pt x="1998" y="1082"/>
                  </a:cubicBezTo>
                  <a:cubicBezTo>
                    <a:pt x="2031" y="1102"/>
                    <a:pt x="2044" y="1122"/>
                    <a:pt x="2070" y="1148"/>
                  </a:cubicBezTo>
                  <a:cubicBezTo>
                    <a:pt x="2090" y="1168"/>
                    <a:pt x="2110" y="1174"/>
                    <a:pt x="2116" y="1201"/>
                  </a:cubicBezTo>
                  <a:cubicBezTo>
                    <a:pt x="2123" y="1227"/>
                    <a:pt x="2116" y="1247"/>
                    <a:pt x="2136" y="1273"/>
                  </a:cubicBezTo>
                  <a:cubicBezTo>
                    <a:pt x="2162" y="1300"/>
                    <a:pt x="2195" y="1293"/>
                    <a:pt x="2235" y="1300"/>
                  </a:cubicBezTo>
                  <a:cubicBezTo>
                    <a:pt x="2288" y="1313"/>
                    <a:pt x="2334" y="1293"/>
                    <a:pt x="2380" y="1326"/>
                  </a:cubicBezTo>
                  <a:cubicBezTo>
                    <a:pt x="2406" y="1346"/>
                    <a:pt x="2406" y="1366"/>
                    <a:pt x="2413" y="1392"/>
                  </a:cubicBezTo>
                  <a:cubicBezTo>
                    <a:pt x="2420" y="1418"/>
                    <a:pt x="2433" y="1432"/>
                    <a:pt x="2433" y="1452"/>
                  </a:cubicBezTo>
                  <a:cubicBezTo>
                    <a:pt x="2433" y="1511"/>
                    <a:pt x="2360" y="1531"/>
                    <a:pt x="2301" y="1531"/>
                  </a:cubicBezTo>
                  <a:cubicBezTo>
                    <a:pt x="2301" y="1537"/>
                    <a:pt x="2301" y="1537"/>
                    <a:pt x="2301" y="1544"/>
                  </a:cubicBezTo>
                  <a:cubicBezTo>
                    <a:pt x="2301" y="1603"/>
                    <a:pt x="2420" y="1577"/>
                    <a:pt x="2420" y="1636"/>
                  </a:cubicBezTo>
                  <a:cubicBezTo>
                    <a:pt x="2420" y="1663"/>
                    <a:pt x="2406" y="1682"/>
                    <a:pt x="2380" y="1702"/>
                  </a:cubicBezTo>
                  <a:cubicBezTo>
                    <a:pt x="2281" y="1742"/>
                    <a:pt x="2281" y="1834"/>
                    <a:pt x="2189" y="1887"/>
                  </a:cubicBezTo>
                  <a:cubicBezTo>
                    <a:pt x="2096" y="1939"/>
                    <a:pt x="2057" y="1992"/>
                    <a:pt x="1964" y="2052"/>
                  </a:cubicBezTo>
                  <a:cubicBezTo>
                    <a:pt x="1925" y="2071"/>
                    <a:pt x="1892" y="2071"/>
                    <a:pt x="1852" y="2104"/>
                  </a:cubicBezTo>
                  <a:cubicBezTo>
                    <a:pt x="1767" y="2164"/>
                    <a:pt x="1740" y="2230"/>
                    <a:pt x="1707" y="2329"/>
                  </a:cubicBezTo>
                  <a:cubicBezTo>
                    <a:pt x="1688" y="2381"/>
                    <a:pt x="1674" y="2414"/>
                    <a:pt x="1655" y="2467"/>
                  </a:cubicBezTo>
                  <a:lnTo>
                    <a:pt x="1655" y="2467"/>
                  </a:lnTo>
                  <a:cubicBezTo>
                    <a:pt x="1720" y="2467"/>
                    <a:pt x="1720" y="2467"/>
                    <a:pt x="1720" y="2467"/>
                  </a:cubicBezTo>
                  <a:lnTo>
                    <a:pt x="1720" y="2467"/>
                  </a:lnTo>
                  <a:cubicBezTo>
                    <a:pt x="1720" y="2474"/>
                    <a:pt x="1720" y="2480"/>
                    <a:pt x="1720" y="2494"/>
                  </a:cubicBezTo>
                  <a:cubicBezTo>
                    <a:pt x="1720" y="2540"/>
                    <a:pt x="1688" y="2560"/>
                    <a:pt x="1688" y="2599"/>
                  </a:cubicBezTo>
                  <a:cubicBezTo>
                    <a:pt x="1688" y="2632"/>
                    <a:pt x="1688" y="2645"/>
                    <a:pt x="1688" y="2672"/>
                  </a:cubicBezTo>
                  <a:cubicBezTo>
                    <a:pt x="1688" y="2705"/>
                    <a:pt x="1674" y="2718"/>
                    <a:pt x="1648" y="2738"/>
                  </a:cubicBezTo>
                  <a:cubicBezTo>
                    <a:pt x="1615" y="2777"/>
                    <a:pt x="1615" y="2777"/>
                    <a:pt x="1615" y="2777"/>
                  </a:cubicBezTo>
                  <a:cubicBezTo>
                    <a:pt x="1595" y="2817"/>
                    <a:pt x="1569" y="2830"/>
                    <a:pt x="1536" y="2856"/>
                  </a:cubicBezTo>
                  <a:cubicBezTo>
                    <a:pt x="1503" y="2883"/>
                    <a:pt x="1483" y="2909"/>
                    <a:pt x="1437" y="2909"/>
                  </a:cubicBezTo>
                  <a:cubicBezTo>
                    <a:pt x="1424" y="2909"/>
                    <a:pt x="1417" y="2903"/>
                    <a:pt x="1404" y="2896"/>
                  </a:cubicBezTo>
                  <a:lnTo>
                    <a:pt x="1404" y="2896"/>
                  </a:lnTo>
                  <a:cubicBezTo>
                    <a:pt x="1424" y="2856"/>
                    <a:pt x="1410" y="2830"/>
                    <a:pt x="1444" y="2797"/>
                  </a:cubicBezTo>
                  <a:cubicBezTo>
                    <a:pt x="1410" y="2784"/>
                    <a:pt x="1391" y="2777"/>
                    <a:pt x="1358" y="2757"/>
                  </a:cubicBezTo>
                  <a:cubicBezTo>
                    <a:pt x="1305" y="2731"/>
                    <a:pt x="1265" y="2711"/>
                    <a:pt x="1246" y="2652"/>
                  </a:cubicBezTo>
                  <a:cubicBezTo>
                    <a:pt x="1239" y="2606"/>
                    <a:pt x="1246" y="2553"/>
                    <a:pt x="1199" y="2546"/>
                  </a:cubicBezTo>
                  <a:cubicBezTo>
                    <a:pt x="1147" y="2533"/>
                    <a:pt x="1081" y="2546"/>
                    <a:pt x="1081" y="2494"/>
                  </a:cubicBezTo>
                  <a:cubicBezTo>
                    <a:pt x="1081" y="2461"/>
                    <a:pt x="1081" y="2441"/>
                    <a:pt x="1081" y="2408"/>
                  </a:cubicBezTo>
                  <a:cubicBezTo>
                    <a:pt x="1081" y="2362"/>
                    <a:pt x="1034" y="2349"/>
                    <a:pt x="1002" y="2329"/>
                  </a:cubicBezTo>
                  <a:cubicBezTo>
                    <a:pt x="969" y="2302"/>
                    <a:pt x="955" y="2282"/>
                    <a:pt x="922" y="2256"/>
                  </a:cubicBezTo>
                  <a:cubicBezTo>
                    <a:pt x="856" y="2197"/>
                    <a:pt x="850" y="2137"/>
                    <a:pt x="810" y="2058"/>
                  </a:cubicBezTo>
                  <a:cubicBezTo>
                    <a:pt x="790" y="2012"/>
                    <a:pt x="758" y="1986"/>
                    <a:pt x="751" y="1933"/>
                  </a:cubicBezTo>
                  <a:cubicBezTo>
                    <a:pt x="744" y="1900"/>
                    <a:pt x="744" y="1874"/>
                    <a:pt x="718" y="1847"/>
                  </a:cubicBezTo>
                  <a:cubicBezTo>
                    <a:pt x="665" y="1788"/>
                    <a:pt x="612" y="1781"/>
                    <a:pt x="546" y="1735"/>
                  </a:cubicBezTo>
                  <a:cubicBezTo>
                    <a:pt x="513" y="1722"/>
                    <a:pt x="494" y="1709"/>
                    <a:pt x="480" y="1676"/>
                  </a:cubicBezTo>
                  <a:cubicBezTo>
                    <a:pt x="467" y="1656"/>
                    <a:pt x="474" y="1629"/>
                    <a:pt x="454" y="1623"/>
                  </a:cubicBezTo>
                  <a:cubicBezTo>
                    <a:pt x="434" y="1610"/>
                    <a:pt x="421" y="1623"/>
                    <a:pt x="401" y="1616"/>
                  </a:cubicBezTo>
                  <a:cubicBezTo>
                    <a:pt x="355" y="1610"/>
                    <a:pt x="342" y="1583"/>
                    <a:pt x="302" y="1564"/>
                  </a:cubicBezTo>
                  <a:cubicBezTo>
                    <a:pt x="263" y="1544"/>
                    <a:pt x="243" y="1524"/>
                    <a:pt x="236" y="1484"/>
                  </a:cubicBezTo>
                  <a:cubicBezTo>
                    <a:pt x="223" y="1399"/>
                    <a:pt x="223" y="1333"/>
                    <a:pt x="170" y="1267"/>
                  </a:cubicBezTo>
                  <a:cubicBezTo>
                    <a:pt x="124" y="1214"/>
                    <a:pt x="91" y="1194"/>
                    <a:pt x="38" y="1155"/>
                  </a:cubicBezTo>
                  <a:cubicBezTo>
                    <a:pt x="20" y="1148"/>
                    <a:pt x="0" y="1141"/>
                    <a:pt x="0" y="1122"/>
                  </a:cubicBezTo>
                  <a:cubicBezTo>
                    <a:pt x="0" y="1089"/>
                    <a:pt x="20" y="1069"/>
                    <a:pt x="33" y="1029"/>
                  </a:cubicBezTo>
                  <a:cubicBezTo>
                    <a:pt x="52" y="977"/>
                    <a:pt x="52" y="943"/>
                    <a:pt x="58" y="884"/>
                  </a:cubicBezTo>
                  <a:close/>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0" name="Freeform 33">
              <a:extLst>
                <a:ext uri="{FF2B5EF4-FFF2-40B4-BE49-F238E27FC236}">
                  <a16:creationId xmlns:a16="http://schemas.microsoft.com/office/drawing/2014/main" id="{EE9E1E2F-E449-41E8-AADD-B64F333EE860}"/>
                </a:ext>
              </a:extLst>
            </p:cNvPr>
            <p:cNvSpPr>
              <a:spLocks noChangeArrowheads="1"/>
            </p:cNvSpPr>
            <p:nvPr/>
          </p:nvSpPr>
          <p:spPr bwMode="auto">
            <a:xfrm>
              <a:off x="3342265" y="5618158"/>
              <a:ext cx="1331825" cy="738187"/>
            </a:xfrm>
            <a:custGeom>
              <a:avLst/>
              <a:gdLst>
                <a:gd name="T0" fmla="*/ 3548 w 3701"/>
                <a:gd name="T1" fmla="*/ 1273 h 2052"/>
                <a:gd name="T2" fmla="*/ 3548 w 3701"/>
                <a:gd name="T3" fmla="*/ 1273 h 2052"/>
                <a:gd name="T4" fmla="*/ 3700 w 3701"/>
                <a:gd name="T5" fmla="*/ 1365 h 2052"/>
                <a:gd name="T6" fmla="*/ 3700 w 3701"/>
                <a:gd name="T7" fmla="*/ 1365 h 2052"/>
                <a:gd name="T8" fmla="*/ 3674 w 3701"/>
                <a:gd name="T9" fmla="*/ 1378 h 2052"/>
                <a:gd name="T10" fmla="*/ 3608 w 3701"/>
                <a:gd name="T11" fmla="*/ 1431 h 2052"/>
                <a:gd name="T12" fmla="*/ 3529 w 3701"/>
                <a:gd name="T13" fmla="*/ 1530 h 2052"/>
                <a:gd name="T14" fmla="*/ 3397 w 3701"/>
                <a:gd name="T15" fmla="*/ 1569 h 2052"/>
                <a:gd name="T16" fmla="*/ 3258 w 3701"/>
                <a:gd name="T17" fmla="*/ 1728 h 2052"/>
                <a:gd name="T18" fmla="*/ 3205 w 3701"/>
                <a:gd name="T19" fmla="*/ 1780 h 2052"/>
                <a:gd name="T20" fmla="*/ 3087 w 3701"/>
                <a:gd name="T21" fmla="*/ 1754 h 2052"/>
                <a:gd name="T22" fmla="*/ 3014 w 3701"/>
                <a:gd name="T23" fmla="*/ 1820 h 2052"/>
                <a:gd name="T24" fmla="*/ 2902 w 3701"/>
                <a:gd name="T25" fmla="*/ 1932 h 2052"/>
                <a:gd name="T26" fmla="*/ 2777 w 3701"/>
                <a:gd name="T27" fmla="*/ 2018 h 2052"/>
                <a:gd name="T28" fmla="*/ 2678 w 3701"/>
                <a:gd name="T29" fmla="*/ 1972 h 2052"/>
                <a:gd name="T30" fmla="*/ 2625 w 3701"/>
                <a:gd name="T31" fmla="*/ 1972 h 2052"/>
                <a:gd name="T32" fmla="*/ 2539 w 3701"/>
                <a:gd name="T33" fmla="*/ 1958 h 2052"/>
                <a:gd name="T34" fmla="*/ 2328 w 3701"/>
                <a:gd name="T35" fmla="*/ 2011 h 2052"/>
                <a:gd name="T36" fmla="*/ 2328 w 3701"/>
                <a:gd name="T37" fmla="*/ 2011 h 2052"/>
                <a:gd name="T38" fmla="*/ 2236 w 3701"/>
                <a:gd name="T39" fmla="*/ 1978 h 2052"/>
                <a:gd name="T40" fmla="*/ 2170 w 3701"/>
                <a:gd name="T41" fmla="*/ 1958 h 2052"/>
                <a:gd name="T42" fmla="*/ 2104 w 3701"/>
                <a:gd name="T43" fmla="*/ 1972 h 2052"/>
                <a:gd name="T44" fmla="*/ 1932 w 3701"/>
                <a:gd name="T45" fmla="*/ 2018 h 2052"/>
                <a:gd name="T46" fmla="*/ 1847 w 3701"/>
                <a:gd name="T47" fmla="*/ 2051 h 2052"/>
                <a:gd name="T48" fmla="*/ 1741 w 3701"/>
                <a:gd name="T49" fmla="*/ 1932 h 2052"/>
                <a:gd name="T50" fmla="*/ 1688 w 3701"/>
                <a:gd name="T51" fmla="*/ 1747 h 2052"/>
                <a:gd name="T52" fmla="*/ 1688 w 3701"/>
                <a:gd name="T53" fmla="*/ 1682 h 2052"/>
                <a:gd name="T54" fmla="*/ 1695 w 3701"/>
                <a:gd name="T55" fmla="*/ 1549 h 2052"/>
                <a:gd name="T56" fmla="*/ 1688 w 3701"/>
                <a:gd name="T57" fmla="*/ 1444 h 2052"/>
                <a:gd name="T58" fmla="*/ 1715 w 3701"/>
                <a:gd name="T59" fmla="*/ 1352 h 2052"/>
                <a:gd name="T60" fmla="*/ 1748 w 3701"/>
                <a:gd name="T61" fmla="*/ 1147 h 2052"/>
                <a:gd name="T62" fmla="*/ 1748 w 3701"/>
                <a:gd name="T63" fmla="*/ 1128 h 2052"/>
                <a:gd name="T64" fmla="*/ 1523 w 3701"/>
                <a:gd name="T65" fmla="*/ 1286 h 2052"/>
                <a:gd name="T66" fmla="*/ 1391 w 3701"/>
                <a:gd name="T67" fmla="*/ 1418 h 2052"/>
                <a:gd name="T68" fmla="*/ 1326 w 3701"/>
                <a:gd name="T69" fmla="*/ 1451 h 2052"/>
                <a:gd name="T70" fmla="*/ 1200 w 3701"/>
                <a:gd name="T71" fmla="*/ 1451 h 2052"/>
                <a:gd name="T72" fmla="*/ 956 w 3701"/>
                <a:gd name="T73" fmla="*/ 1464 h 2052"/>
                <a:gd name="T74" fmla="*/ 864 w 3701"/>
                <a:gd name="T75" fmla="*/ 1358 h 2052"/>
                <a:gd name="T76" fmla="*/ 811 w 3701"/>
                <a:gd name="T77" fmla="*/ 1246 h 2052"/>
                <a:gd name="T78" fmla="*/ 732 w 3701"/>
                <a:gd name="T79" fmla="*/ 1200 h 2052"/>
                <a:gd name="T80" fmla="*/ 521 w 3701"/>
                <a:gd name="T81" fmla="*/ 1141 h 2052"/>
                <a:gd name="T82" fmla="*/ 422 w 3701"/>
                <a:gd name="T83" fmla="*/ 1141 h 2052"/>
                <a:gd name="T84" fmla="*/ 455 w 3701"/>
                <a:gd name="T85" fmla="*/ 989 h 2052"/>
                <a:gd name="T86" fmla="*/ 369 w 3701"/>
                <a:gd name="T87" fmla="*/ 804 h 2052"/>
                <a:gd name="T88" fmla="*/ 283 w 3701"/>
                <a:gd name="T89" fmla="*/ 732 h 2052"/>
                <a:gd name="T90" fmla="*/ 257 w 3701"/>
                <a:gd name="T91" fmla="*/ 633 h 2052"/>
                <a:gd name="T92" fmla="*/ 171 w 3701"/>
                <a:gd name="T93" fmla="*/ 475 h 2052"/>
                <a:gd name="T94" fmla="*/ 151 w 3701"/>
                <a:gd name="T95" fmla="*/ 408 h 2052"/>
                <a:gd name="T96" fmla="*/ 151 w 3701"/>
                <a:gd name="T97" fmla="*/ 343 h 2052"/>
                <a:gd name="T98" fmla="*/ 138 w 3701"/>
                <a:gd name="T99" fmla="*/ 290 h 2052"/>
                <a:gd name="T100" fmla="*/ 66 w 3701"/>
                <a:gd name="T101" fmla="*/ 263 h 2052"/>
                <a:gd name="T102" fmla="*/ 52 w 3701"/>
                <a:gd name="T103" fmla="*/ 211 h 2052"/>
                <a:gd name="T104" fmla="*/ 20 w 3701"/>
                <a:gd name="T105" fmla="*/ 138 h 2052"/>
                <a:gd name="T106" fmla="*/ 132 w 3701"/>
                <a:gd name="T107" fmla="*/ 99 h 2052"/>
                <a:gd name="T108" fmla="*/ 132 w 3701"/>
                <a:gd name="T109" fmla="*/ 19 h 2052"/>
                <a:gd name="T110" fmla="*/ 132 w 3701"/>
                <a:gd name="T111" fmla="*/ 0 h 2052"/>
                <a:gd name="T112" fmla="*/ 132 w 3701"/>
                <a:gd name="T113" fmla="*/ 0 h 2052"/>
                <a:gd name="T114" fmla="*/ 2955 w 3701"/>
                <a:gd name="T115" fmla="*/ 1015 h 2052"/>
                <a:gd name="T116" fmla="*/ 3548 w 3701"/>
                <a:gd name="T117" fmla="*/ 1273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1" h="2052">
                  <a:moveTo>
                    <a:pt x="3548" y="1273"/>
                  </a:moveTo>
                  <a:lnTo>
                    <a:pt x="3548" y="1273"/>
                  </a:lnTo>
                  <a:cubicBezTo>
                    <a:pt x="3601" y="1319"/>
                    <a:pt x="3647" y="1325"/>
                    <a:pt x="3700" y="1365"/>
                  </a:cubicBezTo>
                  <a:lnTo>
                    <a:pt x="3700" y="1365"/>
                  </a:lnTo>
                  <a:cubicBezTo>
                    <a:pt x="3693" y="1365"/>
                    <a:pt x="3680" y="1372"/>
                    <a:pt x="3674" y="1378"/>
                  </a:cubicBezTo>
                  <a:cubicBezTo>
                    <a:pt x="3641" y="1398"/>
                    <a:pt x="3634" y="1411"/>
                    <a:pt x="3608" y="1431"/>
                  </a:cubicBezTo>
                  <a:cubicBezTo>
                    <a:pt x="3568" y="1464"/>
                    <a:pt x="3568" y="1503"/>
                    <a:pt x="3529" y="1530"/>
                  </a:cubicBezTo>
                  <a:cubicBezTo>
                    <a:pt x="3482" y="1556"/>
                    <a:pt x="3436" y="1536"/>
                    <a:pt x="3397" y="1569"/>
                  </a:cubicBezTo>
                  <a:cubicBezTo>
                    <a:pt x="3337" y="1629"/>
                    <a:pt x="3318" y="1675"/>
                    <a:pt x="3258" y="1728"/>
                  </a:cubicBezTo>
                  <a:cubicBezTo>
                    <a:pt x="3232" y="1741"/>
                    <a:pt x="3238" y="1780"/>
                    <a:pt x="3205" y="1780"/>
                  </a:cubicBezTo>
                  <a:cubicBezTo>
                    <a:pt x="3159" y="1780"/>
                    <a:pt x="3133" y="1754"/>
                    <a:pt x="3087" y="1754"/>
                  </a:cubicBezTo>
                  <a:cubicBezTo>
                    <a:pt x="3047" y="1754"/>
                    <a:pt x="3041" y="1794"/>
                    <a:pt x="3014" y="1820"/>
                  </a:cubicBezTo>
                  <a:cubicBezTo>
                    <a:pt x="2968" y="1859"/>
                    <a:pt x="2942" y="1886"/>
                    <a:pt x="2902" y="1932"/>
                  </a:cubicBezTo>
                  <a:cubicBezTo>
                    <a:pt x="2856" y="1972"/>
                    <a:pt x="2836" y="2018"/>
                    <a:pt x="2777" y="2018"/>
                  </a:cubicBezTo>
                  <a:cubicBezTo>
                    <a:pt x="2731" y="2018"/>
                    <a:pt x="2717" y="1991"/>
                    <a:pt x="2678" y="1972"/>
                  </a:cubicBezTo>
                  <a:cubicBezTo>
                    <a:pt x="2658" y="1965"/>
                    <a:pt x="2645" y="1978"/>
                    <a:pt x="2625" y="1972"/>
                  </a:cubicBezTo>
                  <a:cubicBezTo>
                    <a:pt x="2592" y="1972"/>
                    <a:pt x="2572" y="1958"/>
                    <a:pt x="2539" y="1958"/>
                  </a:cubicBezTo>
                  <a:cubicBezTo>
                    <a:pt x="2453" y="1958"/>
                    <a:pt x="2407" y="1978"/>
                    <a:pt x="2328" y="2011"/>
                  </a:cubicBezTo>
                  <a:lnTo>
                    <a:pt x="2328" y="2011"/>
                  </a:lnTo>
                  <a:cubicBezTo>
                    <a:pt x="2289" y="1998"/>
                    <a:pt x="2269" y="1991"/>
                    <a:pt x="2236" y="1978"/>
                  </a:cubicBezTo>
                  <a:cubicBezTo>
                    <a:pt x="2209" y="1972"/>
                    <a:pt x="2196" y="1958"/>
                    <a:pt x="2170" y="1958"/>
                  </a:cubicBezTo>
                  <a:cubicBezTo>
                    <a:pt x="2144" y="1958"/>
                    <a:pt x="2130" y="1965"/>
                    <a:pt x="2104" y="1972"/>
                  </a:cubicBezTo>
                  <a:cubicBezTo>
                    <a:pt x="2038" y="1991"/>
                    <a:pt x="1992" y="1985"/>
                    <a:pt x="1932" y="2018"/>
                  </a:cubicBezTo>
                  <a:cubicBezTo>
                    <a:pt x="1899" y="2031"/>
                    <a:pt x="1880" y="2051"/>
                    <a:pt x="1847" y="2051"/>
                  </a:cubicBezTo>
                  <a:cubicBezTo>
                    <a:pt x="1781" y="2051"/>
                    <a:pt x="1754" y="1991"/>
                    <a:pt x="1741" y="1932"/>
                  </a:cubicBezTo>
                  <a:cubicBezTo>
                    <a:pt x="1715" y="1859"/>
                    <a:pt x="1688" y="1827"/>
                    <a:pt x="1688" y="1747"/>
                  </a:cubicBezTo>
                  <a:cubicBezTo>
                    <a:pt x="1688" y="1721"/>
                    <a:pt x="1688" y="1708"/>
                    <a:pt x="1688" y="1682"/>
                  </a:cubicBezTo>
                  <a:cubicBezTo>
                    <a:pt x="1688" y="1629"/>
                    <a:pt x="1695" y="1602"/>
                    <a:pt x="1695" y="1549"/>
                  </a:cubicBezTo>
                  <a:cubicBezTo>
                    <a:pt x="1695" y="1510"/>
                    <a:pt x="1688" y="1490"/>
                    <a:pt x="1688" y="1444"/>
                  </a:cubicBezTo>
                  <a:cubicBezTo>
                    <a:pt x="1688" y="1411"/>
                    <a:pt x="1708" y="1391"/>
                    <a:pt x="1715" y="1352"/>
                  </a:cubicBezTo>
                  <a:cubicBezTo>
                    <a:pt x="1728" y="1273"/>
                    <a:pt x="1748" y="1226"/>
                    <a:pt x="1748" y="1147"/>
                  </a:cubicBezTo>
                  <a:cubicBezTo>
                    <a:pt x="1748" y="1141"/>
                    <a:pt x="1748" y="1134"/>
                    <a:pt x="1748" y="1128"/>
                  </a:cubicBezTo>
                  <a:cubicBezTo>
                    <a:pt x="1669" y="1200"/>
                    <a:pt x="1609" y="1220"/>
                    <a:pt x="1523" y="1286"/>
                  </a:cubicBezTo>
                  <a:cubicBezTo>
                    <a:pt x="1471" y="1325"/>
                    <a:pt x="1451" y="1372"/>
                    <a:pt x="1391" y="1418"/>
                  </a:cubicBezTo>
                  <a:cubicBezTo>
                    <a:pt x="1372" y="1431"/>
                    <a:pt x="1359" y="1451"/>
                    <a:pt x="1326" y="1451"/>
                  </a:cubicBezTo>
                  <a:cubicBezTo>
                    <a:pt x="1279" y="1451"/>
                    <a:pt x="1253" y="1451"/>
                    <a:pt x="1200" y="1451"/>
                  </a:cubicBezTo>
                  <a:cubicBezTo>
                    <a:pt x="1108" y="1457"/>
                    <a:pt x="1055" y="1464"/>
                    <a:pt x="956" y="1464"/>
                  </a:cubicBezTo>
                  <a:cubicBezTo>
                    <a:pt x="904" y="1464"/>
                    <a:pt x="884" y="1411"/>
                    <a:pt x="864" y="1358"/>
                  </a:cubicBezTo>
                  <a:cubicBezTo>
                    <a:pt x="851" y="1312"/>
                    <a:pt x="837" y="1286"/>
                    <a:pt x="811" y="1246"/>
                  </a:cubicBezTo>
                  <a:cubicBezTo>
                    <a:pt x="791" y="1220"/>
                    <a:pt x="765" y="1213"/>
                    <a:pt x="732" y="1200"/>
                  </a:cubicBezTo>
                  <a:cubicBezTo>
                    <a:pt x="666" y="1147"/>
                    <a:pt x="607" y="1141"/>
                    <a:pt x="521" y="1141"/>
                  </a:cubicBezTo>
                  <a:cubicBezTo>
                    <a:pt x="481" y="1141"/>
                    <a:pt x="462" y="1141"/>
                    <a:pt x="422" y="1141"/>
                  </a:cubicBezTo>
                  <a:cubicBezTo>
                    <a:pt x="455" y="989"/>
                    <a:pt x="455" y="989"/>
                    <a:pt x="455" y="989"/>
                  </a:cubicBezTo>
                  <a:cubicBezTo>
                    <a:pt x="448" y="910"/>
                    <a:pt x="415" y="870"/>
                    <a:pt x="369" y="804"/>
                  </a:cubicBezTo>
                  <a:cubicBezTo>
                    <a:pt x="343" y="771"/>
                    <a:pt x="303" y="771"/>
                    <a:pt x="283" y="732"/>
                  </a:cubicBezTo>
                  <a:cubicBezTo>
                    <a:pt x="270" y="699"/>
                    <a:pt x="283" y="666"/>
                    <a:pt x="257" y="633"/>
                  </a:cubicBezTo>
                  <a:cubicBezTo>
                    <a:pt x="211" y="580"/>
                    <a:pt x="171" y="540"/>
                    <a:pt x="171" y="475"/>
                  </a:cubicBezTo>
                  <a:cubicBezTo>
                    <a:pt x="151" y="408"/>
                    <a:pt x="151" y="408"/>
                    <a:pt x="151" y="408"/>
                  </a:cubicBezTo>
                  <a:cubicBezTo>
                    <a:pt x="151" y="382"/>
                    <a:pt x="151" y="369"/>
                    <a:pt x="151" y="343"/>
                  </a:cubicBezTo>
                  <a:cubicBezTo>
                    <a:pt x="151" y="323"/>
                    <a:pt x="151" y="303"/>
                    <a:pt x="138" y="290"/>
                  </a:cubicBezTo>
                  <a:cubicBezTo>
                    <a:pt x="112" y="277"/>
                    <a:pt x="92" y="283"/>
                    <a:pt x="66" y="263"/>
                  </a:cubicBezTo>
                  <a:cubicBezTo>
                    <a:pt x="52" y="250"/>
                    <a:pt x="59" y="231"/>
                    <a:pt x="52" y="211"/>
                  </a:cubicBezTo>
                  <a:cubicBezTo>
                    <a:pt x="46" y="178"/>
                    <a:pt x="0" y="158"/>
                    <a:pt x="20" y="138"/>
                  </a:cubicBezTo>
                  <a:cubicBezTo>
                    <a:pt x="52" y="105"/>
                    <a:pt x="132" y="145"/>
                    <a:pt x="132" y="99"/>
                  </a:cubicBezTo>
                  <a:cubicBezTo>
                    <a:pt x="132" y="65"/>
                    <a:pt x="132" y="46"/>
                    <a:pt x="132" y="19"/>
                  </a:cubicBezTo>
                  <a:cubicBezTo>
                    <a:pt x="132" y="13"/>
                    <a:pt x="132" y="6"/>
                    <a:pt x="132" y="0"/>
                  </a:cubicBezTo>
                  <a:lnTo>
                    <a:pt x="132" y="0"/>
                  </a:lnTo>
                  <a:cubicBezTo>
                    <a:pt x="2955" y="1015"/>
                    <a:pt x="2955" y="1015"/>
                    <a:pt x="2955" y="1015"/>
                  </a:cubicBezTo>
                  <a:cubicBezTo>
                    <a:pt x="3548" y="1273"/>
                    <a:pt x="3548" y="1273"/>
                    <a:pt x="3548" y="1273"/>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1" name="Freeform 34">
              <a:extLst>
                <a:ext uri="{FF2B5EF4-FFF2-40B4-BE49-F238E27FC236}">
                  <a16:creationId xmlns:a16="http://schemas.microsoft.com/office/drawing/2014/main" id="{DC945E12-3062-4238-B259-485C3EBCD310}"/>
                </a:ext>
              </a:extLst>
            </p:cNvPr>
            <p:cNvSpPr>
              <a:spLocks noChangeArrowheads="1"/>
            </p:cNvSpPr>
            <p:nvPr/>
          </p:nvSpPr>
          <p:spPr bwMode="auto">
            <a:xfrm>
              <a:off x="4620119" y="5762620"/>
              <a:ext cx="1268330" cy="1020763"/>
            </a:xfrm>
            <a:custGeom>
              <a:avLst/>
              <a:gdLst>
                <a:gd name="T0" fmla="*/ 0 w 3524"/>
                <a:gd name="T1" fmla="*/ 871 h 2837"/>
                <a:gd name="T2" fmla="*/ 152 w 3524"/>
                <a:gd name="T3" fmla="*/ 963 h 2837"/>
                <a:gd name="T4" fmla="*/ 436 w 3524"/>
                <a:gd name="T5" fmla="*/ 903 h 2837"/>
                <a:gd name="T6" fmla="*/ 561 w 3524"/>
                <a:gd name="T7" fmla="*/ 910 h 2837"/>
                <a:gd name="T8" fmla="*/ 772 w 3524"/>
                <a:gd name="T9" fmla="*/ 877 h 2837"/>
                <a:gd name="T10" fmla="*/ 798 w 3524"/>
                <a:gd name="T11" fmla="*/ 1022 h 2837"/>
                <a:gd name="T12" fmla="*/ 772 w 3524"/>
                <a:gd name="T13" fmla="*/ 1167 h 2837"/>
                <a:gd name="T14" fmla="*/ 851 w 3524"/>
                <a:gd name="T15" fmla="*/ 1471 h 2837"/>
                <a:gd name="T16" fmla="*/ 878 w 3524"/>
                <a:gd name="T17" fmla="*/ 1840 h 2837"/>
                <a:gd name="T18" fmla="*/ 911 w 3524"/>
                <a:gd name="T19" fmla="*/ 2005 h 2837"/>
                <a:gd name="T20" fmla="*/ 957 w 3524"/>
                <a:gd name="T21" fmla="*/ 2012 h 2837"/>
                <a:gd name="T22" fmla="*/ 1174 w 3524"/>
                <a:gd name="T23" fmla="*/ 2150 h 2837"/>
                <a:gd name="T24" fmla="*/ 1359 w 3524"/>
                <a:gd name="T25" fmla="*/ 2315 h 2837"/>
                <a:gd name="T26" fmla="*/ 1517 w 3524"/>
                <a:gd name="T27" fmla="*/ 2328 h 2837"/>
                <a:gd name="T28" fmla="*/ 1649 w 3524"/>
                <a:gd name="T29" fmla="*/ 2295 h 2837"/>
                <a:gd name="T30" fmla="*/ 1874 w 3524"/>
                <a:gd name="T31" fmla="*/ 2348 h 2837"/>
                <a:gd name="T32" fmla="*/ 2111 w 3524"/>
                <a:gd name="T33" fmla="*/ 2533 h 2837"/>
                <a:gd name="T34" fmla="*/ 2335 w 3524"/>
                <a:gd name="T35" fmla="*/ 2579 h 2837"/>
                <a:gd name="T36" fmla="*/ 2520 w 3524"/>
                <a:gd name="T37" fmla="*/ 2704 h 2837"/>
                <a:gd name="T38" fmla="*/ 2645 w 3524"/>
                <a:gd name="T39" fmla="*/ 2783 h 2837"/>
                <a:gd name="T40" fmla="*/ 2883 w 3524"/>
                <a:gd name="T41" fmla="*/ 2829 h 2837"/>
                <a:gd name="T42" fmla="*/ 3048 w 3524"/>
                <a:gd name="T43" fmla="*/ 2836 h 2837"/>
                <a:gd name="T44" fmla="*/ 3134 w 3524"/>
                <a:gd name="T45" fmla="*/ 2724 h 2837"/>
                <a:gd name="T46" fmla="*/ 3430 w 3524"/>
                <a:gd name="T47" fmla="*/ 2289 h 2837"/>
                <a:gd name="T48" fmla="*/ 3523 w 3524"/>
                <a:gd name="T49" fmla="*/ 2084 h 2837"/>
                <a:gd name="T50" fmla="*/ 3450 w 3524"/>
                <a:gd name="T51" fmla="*/ 1893 h 2837"/>
                <a:gd name="T52" fmla="*/ 3371 w 3524"/>
                <a:gd name="T53" fmla="*/ 1589 h 2837"/>
                <a:gd name="T54" fmla="*/ 3153 w 3524"/>
                <a:gd name="T55" fmla="*/ 1537 h 2837"/>
                <a:gd name="T56" fmla="*/ 2870 w 3524"/>
                <a:gd name="T57" fmla="*/ 1280 h 2837"/>
                <a:gd name="T58" fmla="*/ 2764 w 3524"/>
                <a:gd name="T59" fmla="*/ 600 h 2837"/>
                <a:gd name="T60" fmla="*/ 2593 w 3524"/>
                <a:gd name="T61" fmla="*/ 396 h 2837"/>
                <a:gd name="T62" fmla="*/ 2381 w 3524"/>
                <a:gd name="T63" fmla="*/ 396 h 2837"/>
                <a:gd name="T64" fmla="*/ 1669 w 3524"/>
                <a:gd name="T65" fmla="*/ 0 h 2837"/>
                <a:gd name="T66" fmla="*/ 1531 w 3524"/>
                <a:gd name="T67" fmla="*/ 138 h 2837"/>
                <a:gd name="T68" fmla="*/ 1379 w 3524"/>
                <a:gd name="T69" fmla="*/ 323 h 2837"/>
                <a:gd name="T70" fmla="*/ 1102 w 3524"/>
                <a:gd name="T71" fmla="*/ 534 h 2837"/>
                <a:gd name="T72" fmla="*/ 944 w 3524"/>
                <a:gd name="T73" fmla="*/ 627 h 2837"/>
                <a:gd name="T74" fmla="*/ 792 w 3524"/>
                <a:gd name="T75" fmla="*/ 692 h 2837"/>
                <a:gd name="T76" fmla="*/ 667 w 3524"/>
                <a:gd name="T77" fmla="*/ 673 h 2837"/>
                <a:gd name="T78" fmla="*/ 423 w 3524"/>
                <a:gd name="T79" fmla="*/ 699 h 2837"/>
                <a:gd name="T80" fmla="*/ 126 w 3524"/>
                <a:gd name="T81" fmla="*/ 844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24" h="2837">
                  <a:moveTo>
                    <a:pt x="0" y="871"/>
                  </a:moveTo>
                  <a:lnTo>
                    <a:pt x="0" y="871"/>
                  </a:lnTo>
                  <a:cubicBezTo>
                    <a:pt x="53" y="917"/>
                    <a:pt x="99" y="923"/>
                    <a:pt x="152" y="963"/>
                  </a:cubicBezTo>
                  <a:lnTo>
                    <a:pt x="152" y="963"/>
                  </a:lnTo>
                  <a:cubicBezTo>
                    <a:pt x="198" y="950"/>
                    <a:pt x="238" y="956"/>
                    <a:pt x="284" y="937"/>
                  </a:cubicBezTo>
                  <a:cubicBezTo>
                    <a:pt x="337" y="910"/>
                    <a:pt x="376" y="910"/>
                    <a:pt x="436" y="903"/>
                  </a:cubicBezTo>
                  <a:cubicBezTo>
                    <a:pt x="469" y="897"/>
                    <a:pt x="488" y="884"/>
                    <a:pt x="515" y="884"/>
                  </a:cubicBezTo>
                  <a:cubicBezTo>
                    <a:pt x="535" y="884"/>
                    <a:pt x="541" y="910"/>
                    <a:pt x="561" y="910"/>
                  </a:cubicBezTo>
                  <a:cubicBezTo>
                    <a:pt x="594" y="910"/>
                    <a:pt x="614" y="910"/>
                    <a:pt x="647" y="910"/>
                  </a:cubicBezTo>
                  <a:cubicBezTo>
                    <a:pt x="693" y="910"/>
                    <a:pt x="733" y="903"/>
                    <a:pt x="772" y="877"/>
                  </a:cubicBezTo>
                  <a:cubicBezTo>
                    <a:pt x="772" y="890"/>
                    <a:pt x="772" y="903"/>
                    <a:pt x="772" y="923"/>
                  </a:cubicBezTo>
                  <a:cubicBezTo>
                    <a:pt x="772" y="963"/>
                    <a:pt x="798" y="983"/>
                    <a:pt x="798" y="1022"/>
                  </a:cubicBezTo>
                  <a:cubicBezTo>
                    <a:pt x="798" y="1049"/>
                    <a:pt x="798" y="1062"/>
                    <a:pt x="798" y="1088"/>
                  </a:cubicBezTo>
                  <a:cubicBezTo>
                    <a:pt x="798" y="1121"/>
                    <a:pt x="772" y="1134"/>
                    <a:pt x="772" y="1167"/>
                  </a:cubicBezTo>
                  <a:cubicBezTo>
                    <a:pt x="766" y="1200"/>
                    <a:pt x="779" y="1233"/>
                    <a:pt x="752" y="1260"/>
                  </a:cubicBezTo>
                  <a:cubicBezTo>
                    <a:pt x="752" y="1345"/>
                    <a:pt x="845" y="1385"/>
                    <a:pt x="851" y="1471"/>
                  </a:cubicBezTo>
                  <a:cubicBezTo>
                    <a:pt x="845" y="1543"/>
                    <a:pt x="831" y="1616"/>
                    <a:pt x="825" y="1688"/>
                  </a:cubicBezTo>
                  <a:cubicBezTo>
                    <a:pt x="825" y="1754"/>
                    <a:pt x="831" y="1800"/>
                    <a:pt x="878" y="1840"/>
                  </a:cubicBezTo>
                  <a:cubicBezTo>
                    <a:pt x="897" y="1860"/>
                    <a:pt x="930" y="1867"/>
                    <a:pt x="930" y="1893"/>
                  </a:cubicBezTo>
                  <a:cubicBezTo>
                    <a:pt x="930" y="1939"/>
                    <a:pt x="911" y="1959"/>
                    <a:pt x="911" y="2005"/>
                  </a:cubicBezTo>
                  <a:cubicBezTo>
                    <a:pt x="911" y="2012"/>
                    <a:pt x="911" y="2018"/>
                    <a:pt x="911" y="2025"/>
                  </a:cubicBezTo>
                  <a:cubicBezTo>
                    <a:pt x="924" y="2018"/>
                    <a:pt x="944" y="2012"/>
                    <a:pt x="957" y="2012"/>
                  </a:cubicBezTo>
                  <a:cubicBezTo>
                    <a:pt x="1003" y="2012"/>
                    <a:pt x="1016" y="2051"/>
                    <a:pt x="1062" y="2078"/>
                  </a:cubicBezTo>
                  <a:cubicBezTo>
                    <a:pt x="1102" y="2104"/>
                    <a:pt x="1128" y="2124"/>
                    <a:pt x="1174" y="2150"/>
                  </a:cubicBezTo>
                  <a:cubicBezTo>
                    <a:pt x="1221" y="2170"/>
                    <a:pt x="1214" y="2223"/>
                    <a:pt x="1240" y="2269"/>
                  </a:cubicBezTo>
                  <a:cubicBezTo>
                    <a:pt x="1273" y="2308"/>
                    <a:pt x="1313" y="2308"/>
                    <a:pt x="1359" y="2315"/>
                  </a:cubicBezTo>
                  <a:cubicBezTo>
                    <a:pt x="1392" y="2328"/>
                    <a:pt x="1405" y="2354"/>
                    <a:pt x="1445" y="2354"/>
                  </a:cubicBezTo>
                  <a:cubicBezTo>
                    <a:pt x="1471" y="2354"/>
                    <a:pt x="1491" y="2341"/>
                    <a:pt x="1517" y="2328"/>
                  </a:cubicBezTo>
                  <a:cubicBezTo>
                    <a:pt x="1537" y="2315"/>
                    <a:pt x="1551" y="2322"/>
                    <a:pt x="1577" y="2315"/>
                  </a:cubicBezTo>
                  <a:cubicBezTo>
                    <a:pt x="1603" y="2315"/>
                    <a:pt x="1623" y="2295"/>
                    <a:pt x="1649" y="2295"/>
                  </a:cubicBezTo>
                  <a:cubicBezTo>
                    <a:pt x="1722" y="2295"/>
                    <a:pt x="1748" y="2341"/>
                    <a:pt x="1821" y="2348"/>
                  </a:cubicBezTo>
                  <a:cubicBezTo>
                    <a:pt x="1841" y="2348"/>
                    <a:pt x="1854" y="2348"/>
                    <a:pt x="1874" y="2348"/>
                  </a:cubicBezTo>
                  <a:cubicBezTo>
                    <a:pt x="1907" y="2348"/>
                    <a:pt x="1913" y="2381"/>
                    <a:pt x="1933" y="2407"/>
                  </a:cubicBezTo>
                  <a:cubicBezTo>
                    <a:pt x="1999" y="2467"/>
                    <a:pt x="2039" y="2493"/>
                    <a:pt x="2111" y="2533"/>
                  </a:cubicBezTo>
                  <a:cubicBezTo>
                    <a:pt x="2203" y="2513"/>
                    <a:pt x="2203" y="2513"/>
                    <a:pt x="2203" y="2513"/>
                  </a:cubicBezTo>
                  <a:cubicBezTo>
                    <a:pt x="2256" y="2533"/>
                    <a:pt x="2276" y="2566"/>
                    <a:pt x="2335" y="2579"/>
                  </a:cubicBezTo>
                  <a:cubicBezTo>
                    <a:pt x="2375" y="2592"/>
                    <a:pt x="2408" y="2592"/>
                    <a:pt x="2434" y="2618"/>
                  </a:cubicBezTo>
                  <a:cubicBezTo>
                    <a:pt x="2467" y="2651"/>
                    <a:pt x="2500" y="2665"/>
                    <a:pt x="2520" y="2704"/>
                  </a:cubicBezTo>
                  <a:cubicBezTo>
                    <a:pt x="2533" y="2750"/>
                    <a:pt x="2527" y="2816"/>
                    <a:pt x="2573" y="2816"/>
                  </a:cubicBezTo>
                  <a:cubicBezTo>
                    <a:pt x="2606" y="2816"/>
                    <a:pt x="2612" y="2783"/>
                    <a:pt x="2645" y="2783"/>
                  </a:cubicBezTo>
                  <a:cubicBezTo>
                    <a:pt x="2665" y="2783"/>
                    <a:pt x="2678" y="2790"/>
                    <a:pt x="2698" y="2796"/>
                  </a:cubicBezTo>
                  <a:cubicBezTo>
                    <a:pt x="2771" y="2796"/>
                    <a:pt x="2810" y="2829"/>
                    <a:pt x="2883" y="2829"/>
                  </a:cubicBezTo>
                  <a:cubicBezTo>
                    <a:pt x="2922" y="2829"/>
                    <a:pt x="2949" y="2816"/>
                    <a:pt x="2988" y="2816"/>
                  </a:cubicBezTo>
                  <a:cubicBezTo>
                    <a:pt x="3015" y="2816"/>
                    <a:pt x="3028" y="2829"/>
                    <a:pt x="3048" y="2836"/>
                  </a:cubicBezTo>
                  <a:lnTo>
                    <a:pt x="3048" y="2836"/>
                  </a:lnTo>
                  <a:cubicBezTo>
                    <a:pt x="3067" y="2783"/>
                    <a:pt x="3094" y="2770"/>
                    <a:pt x="3134" y="2724"/>
                  </a:cubicBezTo>
                  <a:cubicBezTo>
                    <a:pt x="3206" y="2625"/>
                    <a:pt x="3252" y="2579"/>
                    <a:pt x="3345" y="2486"/>
                  </a:cubicBezTo>
                  <a:cubicBezTo>
                    <a:pt x="3404" y="2427"/>
                    <a:pt x="3410" y="2374"/>
                    <a:pt x="3430" y="2289"/>
                  </a:cubicBezTo>
                  <a:cubicBezTo>
                    <a:pt x="3443" y="2236"/>
                    <a:pt x="3457" y="2203"/>
                    <a:pt x="3483" y="2150"/>
                  </a:cubicBezTo>
                  <a:cubicBezTo>
                    <a:pt x="3496" y="2124"/>
                    <a:pt x="3523" y="2110"/>
                    <a:pt x="3523" y="2084"/>
                  </a:cubicBezTo>
                  <a:cubicBezTo>
                    <a:pt x="3523" y="2051"/>
                    <a:pt x="3509" y="2038"/>
                    <a:pt x="3509" y="2005"/>
                  </a:cubicBezTo>
                  <a:cubicBezTo>
                    <a:pt x="3490" y="1965"/>
                    <a:pt x="3450" y="1946"/>
                    <a:pt x="3450" y="1893"/>
                  </a:cubicBezTo>
                  <a:cubicBezTo>
                    <a:pt x="3450" y="1834"/>
                    <a:pt x="3516" y="1814"/>
                    <a:pt x="3516" y="1748"/>
                  </a:cubicBezTo>
                  <a:cubicBezTo>
                    <a:pt x="3516" y="1662"/>
                    <a:pt x="3450" y="1623"/>
                    <a:pt x="3371" y="1589"/>
                  </a:cubicBezTo>
                  <a:cubicBezTo>
                    <a:pt x="3318" y="1563"/>
                    <a:pt x="3285" y="1537"/>
                    <a:pt x="3226" y="1537"/>
                  </a:cubicBezTo>
                  <a:cubicBezTo>
                    <a:pt x="3199" y="1537"/>
                    <a:pt x="3180" y="1537"/>
                    <a:pt x="3153" y="1537"/>
                  </a:cubicBezTo>
                  <a:cubicBezTo>
                    <a:pt x="3074" y="1537"/>
                    <a:pt x="3021" y="1517"/>
                    <a:pt x="2962" y="1457"/>
                  </a:cubicBezTo>
                  <a:cubicBezTo>
                    <a:pt x="2909" y="1405"/>
                    <a:pt x="2903" y="1352"/>
                    <a:pt x="2870" y="1280"/>
                  </a:cubicBezTo>
                  <a:cubicBezTo>
                    <a:pt x="2804" y="1134"/>
                    <a:pt x="2764" y="1042"/>
                    <a:pt x="2764" y="884"/>
                  </a:cubicBezTo>
                  <a:cubicBezTo>
                    <a:pt x="2764" y="772"/>
                    <a:pt x="2764" y="712"/>
                    <a:pt x="2764" y="600"/>
                  </a:cubicBezTo>
                  <a:cubicBezTo>
                    <a:pt x="2711" y="508"/>
                    <a:pt x="2659" y="468"/>
                    <a:pt x="2593" y="396"/>
                  </a:cubicBezTo>
                  <a:lnTo>
                    <a:pt x="2593" y="396"/>
                  </a:lnTo>
                  <a:cubicBezTo>
                    <a:pt x="2566" y="396"/>
                    <a:pt x="2553" y="396"/>
                    <a:pt x="2527" y="396"/>
                  </a:cubicBezTo>
                  <a:cubicBezTo>
                    <a:pt x="2474" y="396"/>
                    <a:pt x="2441" y="396"/>
                    <a:pt x="2381" y="396"/>
                  </a:cubicBezTo>
                  <a:cubicBezTo>
                    <a:pt x="2157" y="6"/>
                    <a:pt x="2157" y="6"/>
                    <a:pt x="2157" y="6"/>
                  </a:cubicBezTo>
                  <a:cubicBezTo>
                    <a:pt x="1669" y="0"/>
                    <a:pt x="1669" y="0"/>
                    <a:pt x="1669" y="0"/>
                  </a:cubicBezTo>
                  <a:cubicBezTo>
                    <a:pt x="1630" y="33"/>
                    <a:pt x="1616" y="59"/>
                    <a:pt x="1583" y="99"/>
                  </a:cubicBezTo>
                  <a:cubicBezTo>
                    <a:pt x="1570" y="119"/>
                    <a:pt x="1557" y="145"/>
                    <a:pt x="1531" y="138"/>
                  </a:cubicBezTo>
                  <a:cubicBezTo>
                    <a:pt x="1452" y="138"/>
                    <a:pt x="1372" y="185"/>
                    <a:pt x="1372" y="264"/>
                  </a:cubicBezTo>
                  <a:cubicBezTo>
                    <a:pt x="1372" y="290"/>
                    <a:pt x="1379" y="297"/>
                    <a:pt x="1379" y="323"/>
                  </a:cubicBezTo>
                  <a:cubicBezTo>
                    <a:pt x="1379" y="396"/>
                    <a:pt x="1326" y="429"/>
                    <a:pt x="1267" y="462"/>
                  </a:cubicBezTo>
                  <a:cubicBezTo>
                    <a:pt x="1201" y="495"/>
                    <a:pt x="1168" y="508"/>
                    <a:pt x="1102" y="534"/>
                  </a:cubicBezTo>
                  <a:cubicBezTo>
                    <a:pt x="1042" y="560"/>
                    <a:pt x="983" y="547"/>
                    <a:pt x="950" y="600"/>
                  </a:cubicBezTo>
                  <a:cubicBezTo>
                    <a:pt x="944" y="607"/>
                    <a:pt x="950" y="620"/>
                    <a:pt x="944" y="627"/>
                  </a:cubicBezTo>
                  <a:cubicBezTo>
                    <a:pt x="917" y="653"/>
                    <a:pt x="891" y="659"/>
                    <a:pt x="858" y="666"/>
                  </a:cubicBezTo>
                  <a:cubicBezTo>
                    <a:pt x="831" y="673"/>
                    <a:pt x="818" y="692"/>
                    <a:pt x="792" y="692"/>
                  </a:cubicBezTo>
                  <a:cubicBezTo>
                    <a:pt x="759" y="692"/>
                    <a:pt x="739" y="692"/>
                    <a:pt x="713" y="692"/>
                  </a:cubicBezTo>
                  <a:cubicBezTo>
                    <a:pt x="693" y="692"/>
                    <a:pt x="686" y="679"/>
                    <a:pt x="667" y="673"/>
                  </a:cubicBezTo>
                  <a:cubicBezTo>
                    <a:pt x="607" y="653"/>
                    <a:pt x="568" y="640"/>
                    <a:pt x="495" y="640"/>
                  </a:cubicBezTo>
                  <a:cubicBezTo>
                    <a:pt x="462" y="640"/>
                    <a:pt x="449" y="679"/>
                    <a:pt x="423" y="699"/>
                  </a:cubicBezTo>
                  <a:cubicBezTo>
                    <a:pt x="356" y="739"/>
                    <a:pt x="310" y="752"/>
                    <a:pt x="251" y="798"/>
                  </a:cubicBezTo>
                  <a:cubicBezTo>
                    <a:pt x="211" y="831"/>
                    <a:pt x="179" y="831"/>
                    <a:pt x="126" y="844"/>
                  </a:cubicBezTo>
                  <a:cubicBezTo>
                    <a:pt x="80" y="857"/>
                    <a:pt x="53" y="864"/>
                    <a:pt x="0" y="871"/>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2" name="Freeform 35">
              <a:extLst>
                <a:ext uri="{FF2B5EF4-FFF2-40B4-BE49-F238E27FC236}">
                  <a16:creationId xmlns:a16="http://schemas.microsoft.com/office/drawing/2014/main" id="{E25F0395-9F18-4A38-8E3D-C6FAC8BE0BA0}"/>
                </a:ext>
              </a:extLst>
            </p:cNvPr>
            <p:cNvSpPr>
              <a:spLocks noChangeArrowheads="1"/>
            </p:cNvSpPr>
            <p:nvPr/>
          </p:nvSpPr>
          <p:spPr bwMode="auto">
            <a:xfrm>
              <a:off x="3389887" y="3910007"/>
              <a:ext cx="3185904" cy="2165350"/>
            </a:xfrm>
            <a:custGeom>
              <a:avLst/>
              <a:gdLst>
                <a:gd name="T0" fmla="*/ 8027 w 8852"/>
                <a:gd name="T1" fmla="*/ 5184 h 6017"/>
                <a:gd name="T2" fmla="*/ 7928 w 8852"/>
                <a:gd name="T3" fmla="*/ 5534 h 6017"/>
                <a:gd name="T4" fmla="*/ 6009 w 8852"/>
                <a:gd name="T5" fmla="*/ 5541 h 6017"/>
                <a:gd name="T6" fmla="*/ 5573 w 8852"/>
                <a:gd name="T7" fmla="*/ 5151 h 6017"/>
                <a:gd name="T8" fmla="*/ 4947 w 8852"/>
                <a:gd name="T9" fmla="*/ 5283 h 6017"/>
                <a:gd name="T10" fmla="*/ 4683 w 8852"/>
                <a:gd name="T11" fmla="*/ 5607 h 6017"/>
                <a:gd name="T12" fmla="*/ 4360 w 8852"/>
                <a:gd name="T13" fmla="*/ 5772 h 6017"/>
                <a:gd name="T14" fmla="*/ 4129 w 8852"/>
                <a:gd name="T15" fmla="*/ 5837 h 6017"/>
                <a:gd name="T16" fmla="*/ 3839 w 8852"/>
                <a:gd name="T17" fmla="*/ 5844 h 6017"/>
                <a:gd name="T18" fmla="*/ 3416 w 8852"/>
                <a:gd name="T19" fmla="*/ 6016 h 6017"/>
                <a:gd name="T20" fmla="*/ 0 w 8852"/>
                <a:gd name="T21" fmla="*/ 4743 h 6017"/>
                <a:gd name="T22" fmla="*/ 59 w 8852"/>
                <a:gd name="T23" fmla="*/ 4591 h 6017"/>
                <a:gd name="T24" fmla="*/ 290 w 8852"/>
                <a:gd name="T25" fmla="*/ 4380 h 6017"/>
                <a:gd name="T26" fmla="*/ 336 w 8852"/>
                <a:gd name="T27" fmla="*/ 4017 h 6017"/>
                <a:gd name="T28" fmla="*/ 389 w 8852"/>
                <a:gd name="T29" fmla="*/ 3753 h 6017"/>
                <a:gd name="T30" fmla="*/ 712 w 8852"/>
                <a:gd name="T31" fmla="*/ 3516 h 6017"/>
                <a:gd name="T32" fmla="*/ 903 w 8852"/>
                <a:gd name="T33" fmla="*/ 3463 h 6017"/>
                <a:gd name="T34" fmla="*/ 1299 w 8852"/>
                <a:gd name="T35" fmla="*/ 3311 h 6017"/>
                <a:gd name="T36" fmla="*/ 1596 w 8852"/>
                <a:gd name="T37" fmla="*/ 3153 h 6017"/>
                <a:gd name="T38" fmla="*/ 1814 w 8852"/>
                <a:gd name="T39" fmla="*/ 3212 h 6017"/>
                <a:gd name="T40" fmla="*/ 2051 w 8852"/>
                <a:gd name="T41" fmla="*/ 2368 h 6017"/>
                <a:gd name="T42" fmla="*/ 2150 w 8852"/>
                <a:gd name="T43" fmla="*/ 1847 h 6017"/>
                <a:gd name="T44" fmla="*/ 2084 w 8852"/>
                <a:gd name="T45" fmla="*/ 1570 h 6017"/>
                <a:gd name="T46" fmla="*/ 1899 w 8852"/>
                <a:gd name="T47" fmla="*/ 1254 h 6017"/>
                <a:gd name="T48" fmla="*/ 1767 w 8852"/>
                <a:gd name="T49" fmla="*/ 1003 h 6017"/>
                <a:gd name="T50" fmla="*/ 2051 w 8852"/>
                <a:gd name="T51" fmla="*/ 772 h 6017"/>
                <a:gd name="T52" fmla="*/ 2256 w 8852"/>
                <a:gd name="T53" fmla="*/ 666 h 6017"/>
                <a:gd name="T54" fmla="*/ 1952 w 8852"/>
                <a:gd name="T55" fmla="*/ 489 h 6017"/>
                <a:gd name="T56" fmla="*/ 1919 w 8852"/>
                <a:gd name="T57" fmla="*/ 146 h 6017"/>
                <a:gd name="T58" fmla="*/ 2460 w 8852"/>
                <a:gd name="T59" fmla="*/ 146 h 6017"/>
                <a:gd name="T60" fmla="*/ 2783 w 8852"/>
                <a:gd name="T61" fmla="*/ 20 h 6017"/>
                <a:gd name="T62" fmla="*/ 3027 w 8852"/>
                <a:gd name="T63" fmla="*/ 20 h 6017"/>
                <a:gd name="T64" fmla="*/ 3212 w 8852"/>
                <a:gd name="T65" fmla="*/ 93 h 6017"/>
                <a:gd name="T66" fmla="*/ 3370 w 8852"/>
                <a:gd name="T67" fmla="*/ 376 h 6017"/>
                <a:gd name="T68" fmla="*/ 3555 w 8852"/>
                <a:gd name="T69" fmla="*/ 508 h 6017"/>
                <a:gd name="T70" fmla="*/ 4149 w 8852"/>
                <a:gd name="T71" fmla="*/ 528 h 6017"/>
                <a:gd name="T72" fmla="*/ 4755 w 8852"/>
                <a:gd name="T73" fmla="*/ 172 h 6017"/>
                <a:gd name="T74" fmla="*/ 5217 w 8852"/>
                <a:gd name="T75" fmla="*/ 33 h 6017"/>
                <a:gd name="T76" fmla="*/ 5455 w 8852"/>
                <a:gd name="T77" fmla="*/ 422 h 6017"/>
                <a:gd name="T78" fmla="*/ 5646 w 8852"/>
                <a:gd name="T79" fmla="*/ 726 h 6017"/>
                <a:gd name="T80" fmla="*/ 5692 w 8852"/>
                <a:gd name="T81" fmla="*/ 1043 h 6017"/>
                <a:gd name="T82" fmla="*/ 5864 w 8852"/>
                <a:gd name="T83" fmla="*/ 1531 h 6017"/>
                <a:gd name="T84" fmla="*/ 6081 w 8852"/>
                <a:gd name="T85" fmla="*/ 1775 h 6017"/>
                <a:gd name="T86" fmla="*/ 6239 w 8852"/>
                <a:gd name="T87" fmla="*/ 1511 h 6017"/>
                <a:gd name="T88" fmla="*/ 6609 w 8852"/>
                <a:gd name="T89" fmla="*/ 1491 h 6017"/>
                <a:gd name="T90" fmla="*/ 6780 w 8852"/>
                <a:gd name="T91" fmla="*/ 1280 h 6017"/>
                <a:gd name="T92" fmla="*/ 7156 w 8852"/>
                <a:gd name="T93" fmla="*/ 1036 h 6017"/>
                <a:gd name="T94" fmla="*/ 7334 w 8852"/>
                <a:gd name="T95" fmla="*/ 442 h 6017"/>
                <a:gd name="T96" fmla="*/ 7374 w 8852"/>
                <a:gd name="T97" fmla="*/ 1273 h 6017"/>
                <a:gd name="T98" fmla="*/ 7532 w 8852"/>
                <a:gd name="T99" fmla="*/ 1478 h 6017"/>
                <a:gd name="T100" fmla="*/ 7717 w 8852"/>
                <a:gd name="T101" fmla="*/ 1689 h 6017"/>
                <a:gd name="T102" fmla="*/ 7941 w 8852"/>
                <a:gd name="T103" fmla="*/ 1900 h 6017"/>
                <a:gd name="T104" fmla="*/ 8205 w 8852"/>
                <a:gd name="T105" fmla="*/ 1959 h 6017"/>
                <a:gd name="T106" fmla="*/ 8541 w 8852"/>
                <a:gd name="T107" fmla="*/ 2091 h 6017"/>
                <a:gd name="T108" fmla="*/ 8851 w 8852"/>
                <a:gd name="T109" fmla="*/ 2210 h 6017"/>
                <a:gd name="T110" fmla="*/ 8218 w 8852"/>
                <a:gd name="T111" fmla="*/ 4505 h 6017"/>
                <a:gd name="T112" fmla="*/ 8119 w 8852"/>
                <a:gd name="T113" fmla="*/ 4716 h 6017"/>
                <a:gd name="T114" fmla="*/ 8139 w 8852"/>
                <a:gd name="T115" fmla="*/ 4901 h 6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52" h="6017">
                  <a:moveTo>
                    <a:pt x="8139" y="4901"/>
                  </a:moveTo>
                  <a:lnTo>
                    <a:pt x="8139" y="4901"/>
                  </a:lnTo>
                  <a:cubicBezTo>
                    <a:pt x="8073" y="5000"/>
                    <a:pt x="8027" y="5066"/>
                    <a:pt x="8027" y="5184"/>
                  </a:cubicBezTo>
                  <a:cubicBezTo>
                    <a:pt x="8027" y="5211"/>
                    <a:pt x="8040" y="5224"/>
                    <a:pt x="8040" y="5250"/>
                  </a:cubicBezTo>
                  <a:cubicBezTo>
                    <a:pt x="8040" y="5283"/>
                    <a:pt x="8007" y="5297"/>
                    <a:pt x="7994" y="5330"/>
                  </a:cubicBezTo>
                  <a:cubicBezTo>
                    <a:pt x="7961" y="5409"/>
                    <a:pt x="7928" y="5448"/>
                    <a:pt x="7928" y="5534"/>
                  </a:cubicBezTo>
                  <a:cubicBezTo>
                    <a:pt x="7928" y="5547"/>
                    <a:pt x="7928" y="5554"/>
                    <a:pt x="7928" y="5560"/>
                  </a:cubicBezTo>
                  <a:cubicBezTo>
                    <a:pt x="6009" y="5541"/>
                    <a:pt x="6009" y="5541"/>
                    <a:pt x="6009" y="5541"/>
                  </a:cubicBezTo>
                  <a:lnTo>
                    <a:pt x="6009" y="5541"/>
                  </a:lnTo>
                  <a:cubicBezTo>
                    <a:pt x="5982" y="5541"/>
                    <a:pt x="5969" y="5541"/>
                    <a:pt x="5943" y="5541"/>
                  </a:cubicBezTo>
                  <a:cubicBezTo>
                    <a:pt x="5890" y="5541"/>
                    <a:pt x="5857" y="5541"/>
                    <a:pt x="5797" y="5541"/>
                  </a:cubicBezTo>
                  <a:cubicBezTo>
                    <a:pt x="5573" y="5151"/>
                    <a:pt x="5573" y="5151"/>
                    <a:pt x="5573" y="5151"/>
                  </a:cubicBezTo>
                  <a:cubicBezTo>
                    <a:pt x="5085" y="5145"/>
                    <a:pt x="5085" y="5145"/>
                    <a:pt x="5085" y="5145"/>
                  </a:cubicBezTo>
                  <a:cubicBezTo>
                    <a:pt x="5046" y="5178"/>
                    <a:pt x="5032" y="5204"/>
                    <a:pt x="4999" y="5244"/>
                  </a:cubicBezTo>
                  <a:cubicBezTo>
                    <a:pt x="4986" y="5264"/>
                    <a:pt x="4973" y="5290"/>
                    <a:pt x="4947" y="5283"/>
                  </a:cubicBezTo>
                  <a:cubicBezTo>
                    <a:pt x="4868" y="5283"/>
                    <a:pt x="4788" y="5330"/>
                    <a:pt x="4788" y="5409"/>
                  </a:cubicBezTo>
                  <a:cubicBezTo>
                    <a:pt x="4788" y="5435"/>
                    <a:pt x="4795" y="5442"/>
                    <a:pt x="4795" y="5468"/>
                  </a:cubicBezTo>
                  <a:cubicBezTo>
                    <a:pt x="4795" y="5541"/>
                    <a:pt x="4742" y="5574"/>
                    <a:pt x="4683" y="5607"/>
                  </a:cubicBezTo>
                  <a:cubicBezTo>
                    <a:pt x="4617" y="5640"/>
                    <a:pt x="4584" y="5653"/>
                    <a:pt x="4518" y="5679"/>
                  </a:cubicBezTo>
                  <a:cubicBezTo>
                    <a:pt x="4458" y="5705"/>
                    <a:pt x="4399" y="5692"/>
                    <a:pt x="4366" y="5745"/>
                  </a:cubicBezTo>
                  <a:cubicBezTo>
                    <a:pt x="4360" y="5752"/>
                    <a:pt x="4366" y="5765"/>
                    <a:pt x="4360" y="5772"/>
                  </a:cubicBezTo>
                  <a:cubicBezTo>
                    <a:pt x="4333" y="5798"/>
                    <a:pt x="4307" y="5804"/>
                    <a:pt x="4274" y="5811"/>
                  </a:cubicBezTo>
                  <a:cubicBezTo>
                    <a:pt x="4247" y="5818"/>
                    <a:pt x="4234" y="5837"/>
                    <a:pt x="4208" y="5837"/>
                  </a:cubicBezTo>
                  <a:cubicBezTo>
                    <a:pt x="4175" y="5837"/>
                    <a:pt x="4155" y="5837"/>
                    <a:pt x="4129" y="5837"/>
                  </a:cubicBezTo>
                  <a:cubicBezTo>
                    <a:pt x="4109" y="5837"/>
                    <a:pt x="4102" y="5824"/>
                    <a:pt x="4083" y="5818"/>
                  </a:cubicBezTo>
                  <a:cubicBezTo>
                    <a:pt x="4023" y="5798"/>
                    <a:pt x="3984" y="5785"/>
                    <a:pt x="3911" y="5785"/>
                  </a:cubicBezTo>
                  <a:cubicBezTo>
                    <a:pt x="3878" y="5785"/>
                    <a:pt x="3865" y="5824"/>
                    <a:pt x="3839" y="5844"/>
                  </a:cubicBezTo>
                  <a:cubicBezTo>
                    <a:pt x="3772" y="5884"/>
                    <a:pt x="3726" y="5897"/>
                    <a:pt x="3667" y="5943"/>
                  </a:cubicBezTo>
                  <a:cubicBezTo>
                    <a:pt x="3627" y="5976"/>
                    <a:pt x="3595" y="5976"/>
                    <a:pt x="3542" y="5989"/>
                  </a:cubicBezTo>
                  <a:cubicBezTo>
                    <a:pt x="3496" y="6002"/>
                    <a:pt x="3469" y="6009"/>
                    <a:pt x="3416" y="6016"/>
                  </a:cubicBezTo>
                  <a:lnTo>
                    <a:pt x="3416" y="6016"/>
                  </a:lnTo>
                  <a:cubicBezTo>
                    <a:pt x="2823" y="5758"/>
                    <a:pt x="2823" y="5758"/>
                    <a:pt x="2823" y="5758"/>
                  </a:cubicBezTo>
                  <a:cubicBezTo>
                    <a:pt x="0" y="4743"/>
                    <a:pt x="0" y="4743"/>
                    <a:pt x="0" y="4743"/>
                  </a:cubicBezTo>
                  <a:lnTo>
                    <a:pt x="0" y="4743"/>
                  </a:lnTo>
                  <a:cubicBezTo>
                    <a:pt x="6" y="4710"/>
                    <a:pt x="26" y="4690"/>
                    <a:pt x="39" y="4657"/>
                  </a:cubicBezTo>
                  <a:cubicBezTo>
                    <a:pt x="46" y="4637"/>
                    <a:pt x="46" y="4617"/>
                    <a:pt x="59" y="4591"/>
                  </a:cubicBezTo>
                  <a:cubicBezTo>
                    <a:pt x="79" y="4564"/>
                    <a:pt x="99" y="4551"/>
                    <a:pt x="125" y="4532"/>
                  </a:cubicBezTo>
                  <a:cubicBezTo>
                    <a:pt x="184" y="4499"/>
                    <a:pt x="231" y="4499"/>
                    <a:pt x="290" y="4466"/>
                  </a:cubicBezTo>
                  <a:cubicBezTo>
                    <a:pt x="323" y="4452"/>
                    <a:pt x="290" y="4413"/>
                    <a:pt x="290" y="4380"/>
                  </a:cubicBezTo>
                  <a:cubicBezTo>
                    <a:pt x="290" y="4301"/>
                    <a:pt x="231" y="4268"/>
                    <a:pt x="231" y="4189"/>
                  </a:cubicBezTo>
                  <a:cubicBezTo>
                    <a:pt x="231" y="4142"/>
                    <a:pt x="231" y="4109"/>
                    <a:pt x="263" y="4083"/>
                  </a:cubicBezTo>
                  <a:cubicBezTo>
                    <a:pt x="297" y="4063"/>
                    <a:pt x="323" y="4057"/>
                    <a:pt x="336" y="4017"/>
                  </a:cubicBezTo>
                  <a:cubicBezTo>
                    <a:pt x="349" y="3991"/>
                    <a:pt x="343" y="3971"/>
                    <a:pt x="356" y="3938"/>
                  </a:cubicBezTo>
                  <a:cubicBezTo>
                    <a:pt x="369" y="3885"/>
                    <a:pt x="389" y="3852"/>
                    <a:pt x="389" y="3799"/>
                  </a:cubicBezTo>
                  <a:cubicBezTo>
                    <a:pt x="389" y="3780"/>
                    <a:pt x="369" y="3760"/>
                    <a:pt x="389" y="3753"/>
                  </a:cubicBezTo>
                  <a:cubicBezTo>
                    <a:pt x="455" y="3694"/>
                    <a:pt x="527" y="3700"/>
                    <a:pt x="587" y="3641"/>
                  </a:cubicBezTo>
                  <a:cubicBezTo>
                    <a:pt x="600" y="3621"/>
                    <a:pt x="600" y="3608"/>
                    <a:pt x="620" y="3595"/>
                  </a:cubicBezTo>
                  <a:cubicBezTo>
                    <a:pt x="659" y="3575"/>
                    <a:pt x="673" y="3549"/>
                    <a:pt x="712" y="3516"/>
                  </a:cubicBezTo>
                  <a:cubicBezTo>
                    <a:pt x="732" y="3503"/>
                    <a:pt x="752" y="3536"/>
                    <a:pt x="778" y="3536"/>
                  </a:cubicBezTo>
                  <a:cubicBezTo>
                    <a:pt x="798" y="3536"/>
                    <a:pt x="804" y="3522"/>
                    <a:pt x="818" y="3509"/>
                  </a:cubicBezTo>
                  <a:cubicBezTo>
                    <a:pt x="844" y="3483"/>
                    <a:pt x="870" y="3483"/>
                    <a:pt x="903" y="3463"/>
                  </a:cubicBezTo>
                  <a:cubicBezTo>
                    <a:pt x="936" y="3437"/>
                    <a:pt x="956" y="3410"/>
                    <a:pt x="996" y="3404"/>
                  </a:cubicBezTo>
                  <a:cubicBezTo>
                    <a:pt x="1081" y="3391"/>
                    <a:pt x="1128" y="3371"/>
                    <a:pt x="1207" y="3351"/>
                  </a:cubicBezTo>
                  <a:cubicBezTo>
                    <a:pt x="1246" y="3338"/>
                    <a:pt x="1273" y="3331"/>
                    <a:pt x="1299" y="3311"/>
                  </a:cubicBezTo>
                  <a:cubicBezTo>
                    <a:pt x="1319" y="3298"/>
                    <a:pt x="1332" y="3305"/>
                    <a:pt x="1345" y="3285"/>
                  </a:cubicBezTo>
                  <a:cubicBezTo>
                    <a:pt x="1378" y="3245"/>
                    <a:pt x="1385" y="3212"/>
                    <a:pt x="1431" y="3186"/>
                  </a:cubicBezTo>
                  <a:cubicBezTo>
                    <a:pt x="1484" y="3146"/>
                    <a:pt x="1530" y="3153"/>
                    <a:pt x="1596" y="3153"/>
                  </a:cubicBezTo>
                  <a:cubicBezTo>
                    <a:pt x="1662" y="3153"/>
                    <a:pt x="1688" y="3219"/>
                    <a:pt x="1754" y="3219"/>
                  </a:cubicBezTo>
                  <a:cubicBezTo>
                    <a:pt x="1774" y="3219"/>
                    <a:pt x="1794" y="3212"/>
                    <a:pt x="1814" y="3212"/>
                  </a:cubicBezTo>
                  <a:lnTo>
                    <a:pt x="1814" y="3212"/>
                  </a:lnTo>
                  <a:cubicBezTo>
                    <a:pt x="1827" y="3127"/>
                    <a:pt x="1860" y="3107"/>
                    <a:pt x="1886" y="3028"/>
                  </a:cubicBezTo>
                  <a:cubicBezTo>
                    <a:pt x="1945" y="2856"/>
                    <a:pt x="1965" y="2751"/>
                    <a:pt x="2005" y="2566"/>
                  </a:cubicBezTo>
                  <a:cubicBezTo>
                    <a:pt x="2025" y="2494"/>
                    <a:pt x="2051" y="2447"/>
                    <a:pt x="2051" y="2368"/>
                  </a:cubicBezTo>
                  <a:cubicBezTo>
                    <a:pt x="2051" y="2335"/>
                    <a:pt x="2051" y="2315"/>
                    <a:pt x="2051" y="2283"/>
                  </a:cubicBezTo>
                  <a:cubicBezTo>
                    <a:pt x="2130" y="1933"/>
                    <a:pt x="2130" y="1933"/>
                    <a:pt x="2130" y="1933"/>
                  </a:cubicBezTo>
                  <a:cubicBezTo>
                    <a:pt x="2137" y="1900"/>
                    <a:pt x="2150" y="1880"/>
                    <a:pt x="2150" y="1847"/>
                  </a:cubicBezTo>
                  <a:cubicBezTo>
                    <a:pt x="2150" y="1814"/>
                    <a:pt x="2150" y="1801"/>
                    <a:pt x="2150" y="1775"/>
                  </a:cubicBezTo>
                  <a:cubicBezTo>
                    <a:pt x="2150" y="1735"/>
                    <a:pt x="2124" y="1722"/>
                    <a:pt x="2110" y="1689"/>
                  </a:cubicBezTo>
                  <a:cubicBezTo>
                    <a:pt x="2097" y="1643"/>
                    <a:pt x="2110" y="1610"/>
                    <a:pt x="2084" y="1570"/>
                  </a:cubicBezTo>
                  <a:cubicBezTo>
                    <a:pt x="2044" y="1524"/>
                    <a:pt x="1985" y="1517"/>
                    <a:pt x="1985" y="1458"/>
                  </a:cubicBezTo>
                  <a:cubicBezTo>
                    <a:pt x="1985" y="1425"/>
                    <a:pt x="1998" y="1405"/>
                    <a:pt x="1998" y="1366"/>
                  </a:cubicBezTo>
                  <a:cubicBezTo>
                    <a:pt x="1998" y="1306"/>
                    <a:pt x="1945" y="1287"/>
                    <a:pt x="1899" y="1254"/>
                  </a:cubicBezTo>
                  <a:cubicBezTo>
                    <a:pt x="1860" y="1234"/>
                    <a:pt x="1846" y="1214"/>
                    <a:pt x="1814" y="1188"/>
                  </a:cubicBezTo>
                  <a:cubicBezTo>
                    <a:pt x="1781" y="1168"/>
                    <a:pt x="1734" y="1161"/>
                    <a:pt x="1734" y="1115"/>
                  </a:cubicBezTo>
                  <a:cubicBezTo>
                    <a:pt x="1734" y="1075"/>
                    <a:pt x="1761" y="1049"/>
                    <a:pt x="1767" y="1003"/>
                  </a:cubicBezTo>
                  <a:cubicBezTo>
                    <a:pt x="1774" y="963"/>
                    <a:pt x="1774" y="924"/>
                    <a:pt x="1807" y="897"/>
                  </a:cubicBezTo>
                  <a:cubicBezTo>
                    <a:pt x="1860" y="864"/>
                    <a:pt x="1893" y="858"/>
                    <a:pt x="1952" y="838"/>
                  </a:cubicBezTo>
                  <a:cubicBezTo>
                    <a:pt x="1992" y="818"/>
                    <a:pt x="2005" y="772"/>
                    <a:pt x="2051" y="772"/>
                  </a:cubicBezTo>
                  <a:cubicBezTo>
                    <a:pt x="2110" y="772"/>
                    <a:pt x="2143" y="792"/>
                    <a:pt x="2203" y="792"/>
                  </a:cubicBezTo>
                  <a:cubicBezTo>
                    <a:pt x="2223" y="798"/>
                    <a:pt x="2262" y="792"/>
                    <a:pt x="2269" y="779"/>
                  </a:cubicBezTo>
                  <a:cubicBezTo>
                    <a:pt x="2269" y="739"/>
                    <a:pt x="2269" y="713"/>
                    <a:pt x="2256" y="666"/>
                  </a:cubicBezTo>
                  <a:cubicBezTo>
                    <a:pt x="2236" y="607"/>
                    <a:pt x="2209" y="561"/>
                    <a:pt x="2143" y="541"/>
                  </a:cubicBezTo>
                  <a:cubicBezTo>
                    <a:pt x="2117" y="535"/>
                    <a:pt x="2090" y="541"/>
                    <a:pt x="2058" y="535"/>
                  </a:cubicBezTo>
                  <a:cubicBezTo>
                    <a:pt x="2018" y="521"/>
                    <a:pt x="1985" y="495"/>
                    <a:pt x="1952" y="489"/>
                  </a:cubicBezTo>
                  <a:cubicBezTo>
                    <a:pt x="1945" y="436"/>
                    <a:pt x="1945" y="409"/>
                    <a:pt x="1945" y="357"/>
                  </a:cubicBezTo>
                  <a:cubicBezTo>
                    <a:pt x="1945" y="291"/>
                    <a:pt x="1919" y="251"/>
                    <a:pt x="1919" y="185"/>
                  </a:cubicBezTo>
                  <a:cubicBezTo>
                    <a:pt x="1919" y="165"/>
                    <a:pt x="1919" y="159"/>
                    <a:pt x="1919" y="146"/>
                  </a:cubicBezTo>
                  <a:cubicBezTo>
                    <a:pt x="2025" y="132"/>
                    <a:pt x="2084" y="106"/>
                    <a:pt x="2189" y="106"/>
                  </a:cubicBezTo>
                  <a:cubicBezTo>
                    <a:pt x="2249" y="106"/>
                    <a:pt x="2282" y="106"/>
                    <a:pt x="2341" y="106"/>
                  </a:cubicBezTo>
                  <a:cubicBezTo>
                    <a:pt x="2387" y="106"/>
                    <a:pt x="2414" y="132"/>
                    <a:pt x="2460" y="146"/>
                  </a:cubicBezTo>
                  <a:cubicBezTo>
                    <a:pt x="2546" y="165"/>
                    <a:pt x="2599" y="172"/>
                    <a:pt x="2691" y="172"/>
                  </a:cubicBezTo>
                  <a:cubicBezTo>
                    <a:pt x="2711" y="172"/>
                    <a:pt x="2717" y="139"/>
                    <a:pt x="2724" y="119"/>
                  </a:cubicBezTo>
                  <a:cubicBezTo>
                    <a:pt x="2730" y="73"/>
                    <a:pt x="2737" y="20"/>
                    <a:pt x="2783" y="20"/>
                  </a:cubicBezTo>
                  <a:cubicBezTo>
                    <a:pt x="2836" y="20"/>
                    <a:pt x="2843" y="106"/>
                    <a:pt x="2902" y="106"/>
                  </a:cubicBezTo>
                  <a:cubicBezTo>
                    <a:pt x="2928" y="106"/>
                    <a:pt x="2942" y="79"/>
                    <a:pt x="2968" y="60"/>
                  </a:cubicBezTo>
                  <a:cubicBezTo>
                    <a:pt x="2988" y="47"/>
                    <a:pt x="3007" y="40"/>
                    <a:pt x="3027" y="20"/>
                  </a:cubicBezTo>
                  <a:cubicBezTo>
                    <a:pt x="3034" y="7"/>
                    <a:pt x="3041" y="0"/>
                    <a:pt x="3060" y="0"/>
                  </a:cubicBezTo>
                  <a:cubicBezTo>
                    <a:pt x="3080" y="0"/>
                    <a:pt x="3087" y="20"/>
                    <a:pt x="3100" y="27"/>
                  </a:cubicBezTo>
                  <a:cubicBezTo>
                    <a:pt x="3146" y="53"/>
                    <a:pt x="3179" y="60"/>
                    <a:pt x="3212" y="93"/>
                  </a:cubicBezTo>
                  <a:cubicBezTo>
                    <a:pt x="3252" y="132"/>
                    <a:pt x="3245" y="172"/>
                    <a:pt x="3258" y="231"/>
                  </a:cubicBezTo>
                  <a:cubicBezTo>
                    <a:pt x="3271" y="291"/>
                    <a:pt x="3298" y="317"/>
                    <a:pt x="3298" y="383"/>
                  </a:cubicBezTo>
                  <a:cubicBezTo>
                    <a:pt x="3331" y="383"/>
                    <a:pt x="3344" y="376"/>
                    <a:pt x="3370" y="376"/>
                  </a:cubicBezTo>
                  <a:cubicBezTo>
                    <a:pt x="3397" y="376"/>
                    <a:pt x="3403" y="376"/>
                    <a:pt x="3423" y="363"/>
                  </a:cubicBezTo>
                  <a:lnTo>
                    <a:pt x="3423" y="363"/>
                  </a:lnTo>
                  <a:cubicBezTo>
                    <a:pt x="3463" y="429"/>
                    <a:pt x="3496" y="462"/>
                    <a:pt x="3555" y="508"/>
                  </a:cubicBezTo>
                  <a:cubicBezTo>
                    <a:pt x="3568" y="521"/>
                    <a:pt x="3575" y="535"/>
                    <a:pt x="3588" y="548"/>
                  </a:cubicBezTo>
                  <a:cubicBezTo>
                    <a:pt x="3660" y="601"/>
                    <a:pt x="3713" y="620"/>
                    <a:pt x="3799" y="620"/>
                  </a:cubicBezTo>
                  <a:cubicBezTo>
                    <a:pt x="3944" y="620"/>
                    <a:pt x="4017" y="581"/>
                    <a:pt x="4149" y="528"/>
                  </a:cubicBezTo>
                  <a:cubicBezTo>
                    <a:pt x="4214" y="495"/>
                    <a:pt x="4234" y="442"/>
                    <a:pt x="4294" y="409"/>
                  </a:cubicBezTo>
                  <a:cubicBezTo>
                    <a:pt x="4346" y="383"/>
                    <a:pt x="4386" y="390"/>
                    <a:pt x="4445" y="370"/>
                  </a:cubicBezTo>
                  <a:cubicBezTo>
                    <a:pt x="4590" y="337"/>
                    <a:pt x="4637" y="251"/>
                    <a:pt x="4755" y="172"/>
                  </a:cubicBezTo>
                  <a:cubicBezTo>
                    <a:pt x="4881" y="99"/>
                    <a:pt x="4973" y="86"/>
                    <a:pt x="5085" y="0"/>
                  </a:cubicBezTo>
                  <a:lnTo>
                    <a:pt x="5085" y="0"/>
                  </a:lnTo>
                  <a:cubicBezTo>
                    <a:pt x="5138" y="0"/>
                    <a:pt x="5178" y="7"/>
                    <a:pt x="5217" y="33"/>
                  </a:cubicBezTo>
                  <a:cubicBezTo>
                    <a:pt x="5243" y="53"/>
                    <a:pt x="5276" y="60"/>
                    <a:pt x="5283" y="93"/>
                  </a:cubicBezTo>
                  <a:cubicBezTo>
                    <a:pt x="5309" y="178"/>
                    <a:pt x="5329" y="218"/>
                    <a:pt x="5356" y="304"/>
                  </a:cubicBezTo>
                  <a:cubicBezTo>
                    <a:pt x="5375" y="357"/>
                    <a:pt x="5408" y="390"/>
                    <a:pt x="5455" y="422"/>
                  </a:cubicBezTo>
                  <a:cubicBezTo>
                    <a:pt x="5494" y="442"/>
                    <a:pt x="5507" y="469"/>
                    <a:pt x="5547" y="495"/>
                  </a:cubicBezTo>
                  <a:cubicBezTo>
                    <a:pt x="5600" y="541"/>
                    <a:pt x="5646" y="581"/>
                    <a:pt x="5646" y="653"/>
                  </a:cubicBezTo>
                  <a:cubicBezTo>
                    <a:pt x="5646" y="680"/>
                    <a:pt x="5646" y="700"/>
                    <a:pt x="5646" y="726"/>
                  </a:cubicBezTo>
                  <a:cubicBezTo>
                    <a:pt x="5659" y="805"/>
                    <a:pt x="5659" y="805"/>
                    <a:pt x="5659" y="805"/>
                  </a:cubicBezTo>
                  <a:cubicBezTo>
                    <a:pt x="5659" y="845"/>
                    <a:pt x="5659" y="864"/>
                    <a:pt x="5659" y="904"/>
                  </a:cubicBezTo>
                  <a:cubicBezTo>
                    <a:pt x="5659" y="963"/>
                    <a:pt x="5666" y="996"/>
                    <a:pt x="5692" y="1043"/>
                  </a:cubicBezTo>
                  <a:cubicBezTo>
                    <a:pt x="5738" y="1102"/>
                    <a:pt x="5791" y="1135"/>
                    <a:pt x="5791" y="1214"/>
                  </a:cubicBezTo>
                  <a:cubicBezTo>
                    <a:pt x="5791" y="1240"/>
                    <a:pt x="5791" y="1254"/>
                    <a:pt x="5791" y="1287"/>
                  </a:cubicBezTo>
                  <a:cubicBezTo>
                    <a:pt x="5791" y="1386"/>
                    <a:pt x="5844" y="1432"/>
                    <a:pt x="5864" y="1531"/>
                  </a:cubicBezTo>
                  <a:cubicBezTo>
                    <a:pt x="5877" y="1570"/>
                    <a:pt x="5870" y="1590"/>
                    <a:pt x="5870" y="1630"/>
                  </a:cubicBezTo>
                  <a:cubicBezTo>
                    <a:pt x="5883" y="1695"/>
                    <a:pt x="5916" y="1748"/>
                    <a:pt x="5982" y="1755"/>
                  </a:cubicBezTo>
                  <a:cubicBezTo>
                    <a:pt x="6022" y="1761"/>
                    <a:pt x="6041" y="1768"/>
                    <a:pt x="6081" y="1775"/>
                  </a:cubicBezTo>
                  <a:cubicBezTo>
                    <a:pt x="6101" y="1781"/>
                    <a:pt x="6134" y="1794"/>
                    <a:pt x="6140" y="1775"/>
                  </a:cubicBezTo>
                  <a:cubicBezTo>
                    <a:pt x="6160" y="1722"/>
                    <a:pt x="6160" y="1682"/>
                    <a:pt x="6180" y="1630"/>
                  </a:cubicBezTo>
                  <a:cubicBezTo>
                    <a:pt x="6193" y="1583"/>
                    <a:pt x="6220" y="1557"/>
                    <a:pt x="6239" y="1511"/>
                  </a:cubicBezTo>
                  <a:cubicBezTo>
                    <a:pt x="6253" y="1478"/>
                    <a:pt x="6259" y="1451"/>
                    <a:pt x="6286" y="1425"/>
                  </a:cubicBezTo>
                  <a:cubicBezTo>
                    <a:pt x="6338" y="1372"/>
                    <a:pt x="6411" y="1372"/>
                    <a:pt x="6477" y="1405"/>
                  </a:cubicBezTo>
                  <a:cubicBezTo>
                    <a:pt x="6530" y="1425"/>
                    <a:pt x="6550" y="1491"/>
                    <a:pt x="6609" y="1491"/>
                  </a:cubicBezTo>
                  <a:cubicBezTo>
                    <a:pt x="6662" y="1491"/>
                    <a:pt x="6721" y="1471"/>
                    <a:pt x="6721" y="1418"/>
                  </a:cubicBezTo>
                  <a:cubicBezTo>
                    <a:pt x="6721" y="1386"/>
                    <a:pt x="6721" y="1372"/>
                    <a:pt x="6721" y="1339"/>
                  </a:cubicBezTo>
                  <a:cubicBezTo>
                    <a:pt x="6721" y="1306"/>
                    <a:pt x="6754" y="1293"/>
                    <a:pt x="6780" y="1280"/>
                  </a:cubicBezTo>
                  <a:cubicBezTo>
                    <a:pt x="6826" y="1267"/>
                    <a:pt x="6853" y="1240"/>
                    <a:pt x="6899" y="1220"/>
                  </a:cubicBezTo>
                  <a:cubicBezTo>
                    <a:pt x="6978" y="1181"/>
                    <a:pt x="6998" y="1141"/>
                    <a:pt x="7077" y="1089"/>
                  </a:cubicBezTo>
                  <a:cubicBezTo>
                    <a:pt x="7097" y="1062"/>
                    <a:pt x="7117" y="1036"/>
                    <a:pt x="7156" y="1036"/>
                  </a:cubicBezTo>
                  <a:cubicBezTo>
                    <a:pt x="7189" y="1036"/>
                    <a:pt x="7209" y="1036"/>
                    <a:pt x="7242" y="1036"/>
                  </a:cubicBezTo>
                  <a:cubicBezTo>
                    <a:pt x="7288" y="1036"/>
                    <a:pt x="7315" y="1036"/>
                    <a:pt x="7361" y="1049"/>
                  </a:cubicBezTo>
                  <a:cubicBezTo>
                    <a:pt x="7334" y="442"/>
                    <a:pt x="7334" y="442"/>
                    <a:pt x="7334" y="442"/>
                  </a:cubicBezTo>
                  <a:cubicBezTo>
                    <a:pt x="7361" y="1049"/>
                    <a:pt x="7361" y="1049"/>
                    <a:pt x="7361" y="1049"/>
                  </a:cubicBezTo>
                  <a:cubicBezTo>
                    <a:pt x="7361" y="1089"/>
                    <a:pt x="7374" y="1115"/>
                    <a:pt x="7374" y="1155"/>
                  </a:cubicBezTo>
                  <a:cubicBezTo>
                    <a:pt x="7374" y="1201"/>
                    <a:pt x="7374" y="1227"/>
                    <a:pt x="7374" y="1273"/>
                  </a:cubicBezTo>
                  <a:cubicBezTo>
                    <a:pt x="7374" y="1306"/>
                    <a:pt x="7387" y="1319"/>
                    <a:pt x="7413" y="1346"/>
                  </a:cubicBezTo>
                  <a:cubicBezTo>
                    <a:pt x="7447" y="1379"/>
                    <a:pt x="7453" y="1412"/>
                    <a:pt x="7493" y="1438"/>
                  </a:cubicBezTo>
                  <a:cubicBezTo>
                    <a:pt x="7506" y="1458"/>
                    <a:pt x="7519" y="1458"/>
                    <a:pt x="7532" y="1478"/>
                  </a:cubicBezTo>
                  <a:cubicBezTo>
                    <a:pt x="7565" y="1517"/>
                    <a:pt x="7572" y="1557"/>
                    <a:pt x="7618" y="1570"/>
                  </a:cubicBezTo>
                  <a:cubicBezTo>
                    <a:pt x="7658" y="1577"/>
                    <a:pt x="7697" y="1583"/>
                    <a:pt x="7704" y="1616"/>
                  </a:cubicBezTo>
                  <a:cubicBezTo>
                    <a:pt x="7704" y="1649"/>
                    <a:pt x="7710" y="1662"/>
                    <a:pt x="7717" y="1689"/>
                  </a:cubicBezTo>
                  <a:cubicBezTo>
                    <a:pt x="7724" y="1715"/>
                    <a:pt x="7717" y="1735"/>
                    <a:pt x="7730" y="1761"/>
                  </a:cubicBezTo>
                  <a:cubicBezTo>
                    <a:pt x="7756" y="1788"/>
                    <a:pt x="7783" y="1794"/>
                    <a:pt x="7809" y="1814"/>
                  </a:cubicBezTo>
                  <a:cubicBezTo>
                    <a:pt x="7855" y="1854"/>
                    <a:pt x="7895" y="1860"/>
                    <a:pt x="7941" y="1900"/>
                  </a:cubicBezTo>
                  <a:cubicBezTo>
                    <a:pt x="7974" y="1920"/>
                    <a:pt x="7981" y="1959"/>
                    <a:pt x="8027" y="1959"/>
                  </a:cubicBezTo>
                  <a:cubicBezTo>
                    <a:pt x="8053" y="1959"/>
                    <a:pt x="8066" y="1953"/>
                    <a:pt x="8093" y="1953"/>
                  </a:cubicBezTo>
                  <a:cubicBezTo>
                    <a:pt x="8139" y="1953"/>
                    <a:pt x="8159" y="1959"/>
                    <a:pt x="8205" y="1959"/>
                  </a:cubicBezTo>
                  <a:cubicBezTo>
                    <a:pt x="8251" y="1966"/>
                    <a:pt x="8278" y="1946"/>
                    <a:pt x="8324" y="1959"/>
                  </a:cubicBezTo>
                  <a:cubicBezTo>
                    <a:pt x="8370" y="1979"/>
                    <a:pt x="8383" y="2012"/>
                    <a:pt x="8429" y="2038"/>
                  </a:cubicBezTo>
                  <a:cubicBezTo>
                    <a:pt x="8462" y="2071"/>
                    <a:pt x="8495" y="2071"/>
                    <a:pt x="8541" y="2091"/>
                  </a:cubicBezTo>
                  <a:cubicBezTo>
                    <a:pt x="8581" y="2104"/>
                    <a:pt x="8581" y="2137"/>
                    <a:pt x="8621" y="2157"/>
                  </a:cubicBezTo>
                  <a:cubicBezTo>
                    <a:pt x="8653" y="2177"/>
                    <a:pt x="8673" y="2164"/>
                    <a:pt x="8713" y="2164"/>
                  </a:cubicBezTo>
                  <a:cubicBezTo>
                    <a:pt x="8766" y="2177"/>
                    <a:pt x="8799" y="2190"/>
                    <a:pt x="8851" y="2210"/>
                  </a:cubicBezTo>
                  <a:cubicBezTo>
                    <a:pt x="8291" y="4446"/>
                    <a:pt x="8291" y="4446"/>
                    <a:pt x="8291" y="4446"/>
                  </a:cubicBezTo>
                  <a:cubicBezTo>
                    <a:pt x="8284" y="4446"/>
                    <a:pt x="8278" y="4439"/>
                    <a:pt x="8264" y="4439"/>
                  </a:cubicBezTo>
                  <a:cubicBezTo>
                    <a:pt x="8231" y="4439"/>
                    <a:pt x="8238" y="4479"/>
                    <a:pt x="8218" y="4505"/>
                  </a:cubicBezTo>
                  <a:cubicBezTo>
                    <a:pt x="8212" y="4518"/>
                    <a:pt x="8198" y="4518"/>
                    <a:pt x="8185" y="4525"/>
                  </a:cubicBezTo>
                  <a:cubicBezTo>
                    <a:pt x="8159" y="4551"/>
                    <a:pt x="8119" y="4564"/>
                    <a:pt x="8119" y="4611"/>
                  </a:cubicBezTo>
                  <a:cubicBezTo>
                    <a:pt x="8119" y="4650"/>
                    <a:pt x="8119" y="4677"/>
                    <a:pt x="8119" y="4716"/>
                  </a:cubicBezTo>
                  <a:cubicBezTo>
                    <a:pt x="8119" y="4749"/>
                    <a:pt x="8146" y="4756"/>
                    <a:pt x="8146" y="4782"/>
                  </a:cubicBezTo>
                  <a:cubicBezTo>
                    <a:pt x="8146" y="4802"/>
                    <a:pt x="8133" y="4815"/>
                    <a:pt x="8133" y="4835"/>
                  </a:cubicBezTo>
                  <a:cubicBezTo>
                    <a:pt x="8133" y="4861"/>
                    <a:pt x="8139" y="4875"/>
                    <a:pt x="8139" y="4901"/>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3" name="Freeform 36">
              <a:extLst>
                <a:ext uri="{FF2B5EF4-FFF2-40B4-BE49-F238E27FC236}">
                  <a16:creationId xmlns:a16="http://schemas.microsoft.com/office/drawing/2014/main" id="{10F24638-C97E-475C-BDF7-D789B59B980C}"/>
                </a:ext>
              </a:extLst>
            </p:cNvPr>
            <p:cNvSpPr>
              <a:spLocks noChangeArrowheads="1"/>
            </p:cNvSpPr>
            <p:nvPr/>
          </p:nvSpPr>
          <p:spPr bwMode="auto">
            <a:xfrm>
              <a:off x="7015500" y="6634157"/>
              <a:ext cx="1325476" cy="1314450"/>
            </a:xfrm>
            <a:custGeom>
              <a:avLst/>
              <a:gdLst>
                <a:gd name="T0" fmla="*/ 2915 w 3681"/>
                <a:gd name="T1" fmla="*/ 2215 h 3653"/>
                <a:gd name="T2" fmla="*/ 2915 w 3681"/>
                <a:gd name="T3" fmla="*/ 2492 h 3653"/>
                <a:gd name="T4" fmla="*/ 2875 w 3681"/>
                <a:gd name="T5" fmla="*/ 2762 h 3653"/>
                <a:gd name="T6" fmla="*/ 2823 w 3681"/>
                <a:gd name="T7" fmla="*/ 3138 h 3653"/>
                <a:gd name="T8" fmla="*/ 2480 w 3681"/>
                <a:gd name="T9" fmla="*/ 3217 h 3653"/>
                <a:gd name="T10" fmla="*/ 2163 w 3681"/>
                <a:gd name="T11" fmla="*/ 3217 h 3653"/>
                <a:gd name="T12" fmla="*/ 1952 w 3681"/>
                <a:gd name="T13" fmla="*/ 3197 h 3653"/>
                <a:gd name="T14" fmla="*/ 1767 w 3681"/>
                <a:gd name="T15" fmla="*/ 3224 h 3653"/>
                <a:gd name="T16" fmla="*/ 1398 w 3681"/>
                <a:gd name="T17" fmla="*/ 3329 h 3653"/>
                <a:gd name="T18" fmla="*/ 1279 w 3681"/>
                <a:gd name="T19" fmla="*/ 3441 h 3653"/>
                <a:gd name="T20" fmla="*/ 1147 w 3681"/>
                <a:gd name="T21" fmla="*/ 3547 h 3653"/>
                <a:gd name="T22" fmla="*/ 1022 w 3681"/>
                <a:gd name="T23" fmla="*/ 3613 h 3653"/>
                <a:gd name="T24" fmla="*/ 554 w 3681"/>
                <a:gd name="T25" fmla="*/ 3303 h 3653"/>
                <a:gd name="T26" fmla="*/ 125 w 3681"/>
                <a:gd name="T27" fmla="*/ 2960 h 3653"/>
                <a:gd name="T28" fmla="*/ 52 w 3681"/>
                <a:gd name="T29" fmla="*/ 2802 h 3653"/>
                <a:gd name="T30" fmla="*/ 26 w 3681"/>
                <a:gd name="T31" fmla="*/ 2518 h 3653"/>
                <a:gd name="T32" fmla="*/ 250 w 3681"/>
                <a:gd name="T33" fmla="*/ 2208 h 3653"/>
                <a:gd name="T34" fmla="*/ 343 w 3681"/>
                <a:gd name="T35" fmla="*/ 1931 h 3653"/>
                <a:gd name="T36" fmla="*/ 514 w 3681"/>
                <a:gd name="T37" fmla="*/ 1799 h 3653"/>
                <a:gd name="T38" fmla="*/ 811 w 3681"/>
                <a:gd name="T39" fmla="*/ 1628 h 3653"/>
                <a:gd name="T40" fmla="*/ 956 w 3681"/>
                <a:gd name="T41" fmla="*/ 1377 h 3653"/>
                <a:gd name="T42" fmla="*/ 1200 w 3681"/>
                <a:gd name="T43" fmla="*/ 1159 h 3653"/>
                <a:gd name="T44" fmla="*/ 1273 w 3681"/>
                <a:gd name="T45" fmla="*/ 765 h 3653"/>
                <a:gd name="T46" fmla="*/ 1411 w 3681"/>
                <a:gd name="T47" fmla="*/ 408 h 3653"/>
                <a:gd name="T48" fmla="*/ 1616 w 3681"/>
                <a:gd name="T49" fmla="*/ 0 h 3653"/>
                <a:gd name="T50" fmla="*/ 1741 w 3681"/>
                <a:gd name="T51" fmla="*/ 362 h 3653"/>
                <a:gd name="T52" fmla="*/ 2242 w 3681"/>
                <a:gd name="T53" fmla="*/ 349 h 3653"/>
                <a:gd name="T54" fmla="*/ 2288 w 3681"/>
                <a:gd name="T55" fmla="*/ 514 h 3653"/>
                <a:gd name="T56" fmla="*/ 2500 w 3681"/>
                <a:gd name="T57" fmla="*/ 468 h 3653"/>
                <a:gd name="T58" fmla="*/ 2796 w 3681"/>
                <a:gd name="T59" fmla="*/ 666 h 3653"/>
                <a:gd name="T60" fmla="*/ 3014 w 3681"/>
                <a:gd name="T61" fmla="*/ 639 h 3653"/>
                <a:gd name="T62" fmla="*/ 3364 w 3681"/>
                <a:gd name="T63" fmla="*/ 547 h 3653"/>
                <a:gd name="T64" fmla="*/ 3680 w 3681"/>
                <a:gd name="T65" fmla="*/ 428 h 3653"/>
                <a:gd name="T66" fmla="*/ 3641 w 3681"/>
                <a:gd name="T67" fmla="*/ 613 h 3653"/>
                <a:gd name="T68" fmla="*/ 3641 w 3681"/>
                <a:gd name="T69" fmla="*/ 1186 h 3653"/>
                <a:gd name="T70" fmla="*/ 3383 w 3681"/>
                <a:gd name="T71" fmla="*/ 1436 h 3653"/>
                <a:gd name="T72" fmla="*/ 3133 w 3681"/>
                <a:gd name="T73" fmla="*/ 1726 h 3653"/>
                <a:gd name="T74" fmla="*/ 3007 w 3681"/>
                <a:gd name="T75" fmla="*/ 2023 h 3653"/>
                <a:gd name="T76" fmla="*/ 2994 w 3681"/>
                <a:gd name="T77" fmla="*/ 1832 h 3653"/>
                <a:gd name="T78" fmla="*/ 2928 w 3681"/>
                <a:gd name="T79" fmla="*/ 1601 h 3653"/>
                <a:gd name="T80" fmla="*/ 2308 w 3681"/>
                <a:gd name="T81" fmla="*/ 1542 h 3653"/>
                <a:gd name="T82" fmla="*/ 2183 w 3681"/>
                <a:gd name="T83" fmla="*/ 1740 h 3653"/>
                <a:gd name="T84" fmla="*/ 2170 w 3681"/>
                <a:gd name="T85" fmla="*/ 1997 h 3653"/>
                <a:gd name="T86" fmla="*/ 2704 w 3681"/>
                <a:gd name="T87" fmla="*/ 2136 h 3653"/>
                <a:gd name="T88" fmla="*/ 3007 w 3681"/>
                <a:gd name="T89" fmla="*/ 2023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81" h="3653">
                  <a:moveTo>
                    <a:pt x="3007" y="2023"/>
                  </a:moveTo>
                  <a:lnTo>
                    <a:pt x="3007" y="2023"/>
                  </a:lnTo>
                  <a:cubicBezTo>
                    <a:pt x="3001" y="2103"/>
                    <a:pt x="2915" y="2136"/>
                    <a:pt x="2915" y="2215"/>
                  </a:cubicBezTo>
                  <a:cubicBezTo>
                    <a:pt x="2915" y="2267"/>
                    <a:pt x="2961" y="2294"/>
                    <a:pt x="2961" y="2347"/>
                  </a:cubicBezTo>
                  <a:cubicBezTo>
                    <a:pt x="2961" y="2373"/>
                    <a:pt x="2961" y="2393"/>
                    <a:pt x="2961" y="2419"/>
                  </a:cubicBezTo>
                  <a:cubicBezTo>
                    <a:pt x="2961" y="2452"/>
                    <a:pt x="2928" y="2465"/>
                    <a:pt x="2915" y="2492"/>
                  </a:cubicBezTo>
                  <a:cubicBezTo>
                    <a:pt x="2895" y="2544"/>
                    <a:pt x="2882" y="2571"/>
                    <a:pt x="2862" y="2623"/>
                  </a:cubicBezTo>
                  <a:cubicBezTo>
                    <a:pt x="2849" y="2650"/>
                    <a:pt x="2836" y="2657"/>
                    <a:pt x="2836" y="2690"/>
                  </a:cubicBezTo>
                  <a:cubicBezTo>
                    <a:pt x="2836" y="2722"/>
                    <a:pt x="2856" y="2729"/>
                    <a:pt x="2875" y="2762"/>
                  </a:cubicBezTo>
                  <a:cubicBezTo>
                    <a:pt x="2882" y="2782"/>
                    <a:pt x="2908" y="2795"/>
                    <a:pt x="2908" y="2821"/>
                  </a:cubicBezTo>
                  <a:cubicBezTo>
                    <a:pt x="2908" y="2901"/>
                    <a:pt x="2823" y="2927"/>
                    <a:pt x="2823" y="3006"/>
                  </a:cubicBezTo>
                  <a:cubicBezTo>
                    <a:pt x="2823" y="3059"/>
                    <a:pt x="2823" y="3085"/>
                    <a:pt x="2823" y="3138"/>
                  </a:cubicBezTo>
                  <a:cubicBezTo>
                    <a:pt x="2737" y="3138"/>
                    <a:pt x="2697" y="3171"/>
                    <a:pt x="2625" y="3211"/>
                  </a:cubicBezTo>
                  <a:cubicBezTo>
                    <a:pt x="2592" y="3224"/>
                    <a:pt x="2579" y="3250"/>
                    <a:pt x="2546" y="3250"/>
                  </a:cubicBezTo>
                  <a:cubicBezTo>
                    <a:pt x="2519" y="3250"/>
                    <a:pt x="2506" y="3224"/>
                    <a:pt x="2480" y="3217"/>
                  </a:cubicBezTo>
                  <a:cubicBezTo>
                    <a:pt x="2433" y="3211"/>
                    <a:pt x="2401" y="3211"/>
                    <a:pt x="2348" y="3211"/>
                  </a:cubicBezTo>
                  <a:cubicBezTo>
                    <a:pt x="2308" y="3211"/>
                    <a:pt x="2282" y="3217"/>
                    <a:pt x="2242" y="3217"/>
                  </a:cubicBezTo>
                  <a:cubicBezTo>
                    <a:pt x="2209" y="3217"/>
                    <a:pt x="2189" y="3217"/>
                    <a:pt x="2163" y="3217"/>
                  </a:cubicBezTo>
                  <a:cubicBezTo>
                    <a:pt x="2130" y="3217"/>
                    <a:pt x="2110" y="3217"/>
                    <a:pt x="2084" y="3204"/>
                  </a:cubicBezTo>
                  <a:cubicBezTo>
                    <a:pt x="2058" y="3191"/>
                    <a:pt x="2051" y="3158"/>
                    <a:pt x="2018" y="3158"/>
                  </a:cubicBezTo>
                  <a:cubicBezTo>
                    <a:pt x="1992" y="3158"/>
                    <a:pt x="1978" y="3184"/>
                    <a:pt x="1952" y="3197"/>
                  </a:cubicBezTo>
                  <a:cubicBezTo>
                    <a:pt x="1926" y="3211"/>
                    <a:pt x="1906" y="3217"/>
                    <a:pt x="1873" y="3230"/>
                  </a:cubicBezTo>
                  <a:cubicBezTo>
                    <a:pt x="1847" y="3250"/>
                    <a:pt x="1840" y="3277"/>
                    <a:pt x="1814" y="3296"/>
                  </a:cubicBezTo>
                  <a:cubicBezTo>
                    <a:pt x="1807" y="3263"/>
                    <a:pt x="1800" y="3224"/>
                    <a:pt x="1767" y="3224"/>
                  </a:cubicBezTo>
                  <a:cubicBezTo>
                    <a:pt x="1748" y="3224"/>
                    <a:pt x="1741" y="3250"/>
                    <a:pt x="1721" y="3257"/>
                  </a:cubicBezTo>
                  <a:cubicBezTo>
                    <a:pt x="1655" y="3277"/>
                    <a:pt x="1609" y="3290"/>
                    <a:pt x="1543" y="3316"/>
                  </a:cubicBezTo>
                  <a:cubicBezTo>
                    <a:pt x="1490" y="3316"/>
                    <a:pt x="1457" y="3323"/>
                    <a:pt x="1398" y="3329"/>
                  </a:cubicBezTo>
                  <a:cubicBezTo>
                    <a:pt x="1378" y="3336"/>
                    <a:pt x="1359" y="3336"/>
                    <a:pt x="1339" y="3349"/>
                  </a:cubicBezTo>
                  <a:cubicBezTo>
                    <a:pt x="1325" y="3356"/>
                    <a:pt x="1325" y="3369"/>
                    <a:pt x="1312" y="3389"/>
                  </a:cubicBezTo>
                  <a:cubicBezTo>
                    <a:pt x="1306" y="3408"/>
                    <a:pt x="1292" y="3422"/>
                    <a:pt x="1279" y="3441"/>
                  </a:cubicBezTo>
                  <a:cubicBezTo>
                    <a:pt x="1266" y="3474"/>
                    <a:pt x="1253" y="3488"/>
                    <a:pt x="1227" y="3507"/>
                  </a:cubicBezTo>
                  <a:cubicBezTo>
                    <a:pt x="1207" y="3514"/>
                    <a:pt x="1207" y="3534"/>
                    <a:pt x="1187" y="3540"/>
                  </a:cubicBezTo>
                  <a:cubicBezTo>
                    <a:pt x="1167" y="3547"/>
                    <a:pt x="1154" y="3540"/>
                    <a:pt x="1147" y="3547"/>
                  </a:cubicBezTo>
                  <a:cubicBezTo>
                    <a:pt x="1108" y="3573"/>
                    <a:pt x="1101" y="3606"/>
                    <a:pt x="1095" y="3652"/>
                  </a:cubicBezTo>
                  <a:lnTo>
                    <a:pt x="1095" y="3652"/>
                  </a:lnTo>
                  <a:cubicBezTo>
                    <a:pt x="1068" y="3633"/>
                    <a:pt x="1048" y="3626"/>
                    <a:pt x="1022" y="3613"/>
                  </a:cubicBezTo>
                  <a:cubicBezTo>
                    <a:pt x="943" y="3580"/>
                    <a:pt x="884" y="3567"/>
                    <a:pt x="844" y="3494"/>
                  </a:cubicBezTo>
                  <a:cubicBezTo>
                    <a:pt x="811" y="3441"/>
                    <a:pt x="765" y="3435"/>
                    <a:pt x="712" y="3402"/>
                  </a:cubicBezTo>
                  <a:cubicBezTo>
                    <a:pt x="646" y="3369"/>
                    <a:pt x="620" y="3343"/>
                    <a:pt x="554" y="3303"/>
                  </a:cubicBezTo>
                  <a:cubicBezTo>
                    <a:pt x="461" y="3244"/>
                    <a:pt x="422" y="3197"/>
                    <a:pt x="336" y="3132"/>
                  </a:cubicBezTo>
                  <a:cubicBezTo>
                    <a:pt x="296" y="3105"/>
                    <a:pt x="270" y="3092"/>
                    <a:pt x="244" y="3059"/>
                  </a:cubicBezTo>
                  <a:cubicBezTo>
                    <a:pt x="204" y="3013"/>
                    <a:pt x="184" y="2980"/>
                    <a:pt x="125" y="2960"/>
                  </a:cubicBezTo>
                  <a:cubicBezTo>
                    <a:pt x="92" y="2947"/>
                    <a:pt x="66" y="2953"/>
                    <a:pt x="33" y="2947"/>
                  </a:cubicBezTo>
                  <a:cubicBezTo>
                    <a:pt x="33" y="2934"/>
                    <a:pt x="33" y="2927"/>
                    <a:pt x="33" y="2914"/>
                  </a:cubicBezTo>
                  <a:cubicBezTo>
                    <a:pt x="33" y="2874"/>
                    <a:pt x="52" y="2848"/>
                    <a:pt x="52" y="2802"/>
                  </a:cubicBezTo>
                  <a:cubicBezTo>
                    <a:pt x="59" y="2755"/>
                    <a:pt x="59" y="2709"/>
                    <a:pt x="66" y="2663"/>
                  </a:cubicBezTo>
                  <a:lnTo>
                    <a:pt x="66" y="2663"/>
                  </a:lnTo>
                  <a:cubicBezTo>
                    <a:pt x="59" y="2604"/>
                    <a:pt x="46" y="2564"/>
                    <a:pt x="26" y="2518"/>
                  </a:cubicBezTo>
                  <a:cubicBezTo>
                    <a:pt x="13" y="2498"/>
                    <a:pt x="0" y="2478"/>
                    <a:pt x="0" y="2459"/>
                  </a:cubicBezTo>
                  <a:cubicBezTo>
                    <a:pt x="0" y="2406"/>
                    <a:pt x="33" y="2386"/>
                    <a:pt x="59" y="2347"/>
                  </a:cubicBezTo>
                  <a:cubicBezTo>
                    <a:pt x="112" y="2274"/>
                    <a:pt x="178" y="2254"/>
                    <a:pt x="250" y="2208"/>
                  </a:cubicBezTo>
                  <a:cubicBezTo>
                    <a:pt x="283" y="2182"/>
                    <a:pt x="290" y="2155"/>
                    <a:pt x="303" y="2116"/>
                  </a:cubicBezTo>
                  <a:cubicBezTo>
                    <a:pt x="323" y="2069"/>
                    <a:pt x="343" y="2050"/>
                    <a:pt x="343" y="2004"/>
                  </a:cubicBezTo>
                  <a:cubicBezTo>
                    <a:pt x="343" y="1977"/>
                    <a:pt x="343" y="1957"/>
                    <a:pt x="343" y="1931"/>
                  </a:cubicBezTo>
                  <a:cubicBezTo>
                    <a:pt x="343" y="1898"/>
                    <a:pt x="382" y="1892"/>
                    <a:pt x="415" y="1885"/>
                  </a:cubicBezTo>
                  <a:cubicBezTo>
                    <a:pt x="435" y="1878"/>
                    <a:pt x="448" y="1865"/>
                    <a:pt x="468" y="1852"/>
                  </a:cubicBezTo>
                  <a:cubicBezTo>
                    <a:pt x="488" y="1839"/>
                    <a:pt x="488" y="1806"/>
                    <a:pt x="514" y="1799"/>
                  </a:cubicBezTo>
                  <a:cubicBezTo>
                    <a:pt x="547" y="1793"/>
                    <a:pt x="567" y="1793"/>
                    <a:pt x="600" y="1793"/>
                  </a:cubicBezTo>
                  <a:cubicBezTo>
                    <a:pt x="653" y="1793"/>
                    <a:pt x="699" y="1812"/>
                    <a:pt x="738" y="1786"/>
                  </a:cubicBezTo>
                  <a:cubicBezTo>
                    <a:pt x="791" y="1746"/>
                    <a:pt x="811" y="1694"/>
                    <a:pt x="811" y="1628"/>
                  </a:cubicBezTo>
                  <a:cubicBezTo>
                    <a:pt x="811" y="1608"/>
                    <a:pt x="798" y="1601"/>
                    <a:pt x="798" y="1581"/>
                  </a:cubicBezTo>
                  <a:cubicBezTo>
                    <a:pt x="798" y="1515"/>
                    <a:pt x="837" y="1482"/>
                    <a:pt x="884" y="1436"/>
                  </a:cubicBezTo>
                  <a:cubicBezTo>
                    <a:pt x="903" y="1410"/>
                    <a:pt x="917" y="1377"/>
                    <a:pt x="956" y="1377"/>
                  </a:cubicBezTo>
                  <a:cubicBezTo>
                    <a:pt x="982" y="1377"/>
                    <a:pt x="996" y="1390"/>
                    <a:pt x="1029" y="1390"/>
                  </a:cubicBezTo>
                  <a:cubicBezTo>
                    <a:pt x="1081" y="1390"/>
                    <a:pt x="1095" y="1338"/>
                    <a:pt x="1114" y="1291"/>
                  </a:cubicBezTo>
                  <a:cubicBezTo>
                    <a:pt x="1134" y="1232"/>
                    <a:pt x="1200" y="1225"/>
                    <a:pt x="1200" y="1159"/>
                  </a:cubicBezTo>
                  <a:cubicBezTo>
                    <a:pt x="1200" y="1126"/>
                    <a:pt x="1200" y="1107"/>
                    <a:pt x="1200" y="1067"/>
                  </a:cubicBezTo>
                  <a:cubicBezTo>
                    <a:pt x="1200" y="995"/>
                    <a:pt x="1246" y="961"/>
                    <a:pt x="1266" y="890"/>
                  </a:cubicBezTo>
                  <a:cubicBezTo>
                    <a:pt x="1273" y="844"/>
                    <a:pt x="1266" y="811"/>
                    <a:pt x="1273" y="765"/>
                  </a:cubicBezTo>
                  <a:cubicBezTo>
                    <a:pt x="1279" y="718"/>
                    <a:pt x="1312" y="699"/>
                    <a:pt x="1325" y="659"/>
                  </a:cubicBezTo>
                  <a:cubicBezTo>
                    <a:pt x="1345" y="613"/>
                    <a:pt x="1345" y="580"/>
                    <a:pt x="1372" y="534"/>
                  </a:cubicBezTo>
                  <a:cubicBezTo>
                    <a:pt x="1398" y="488"/>
                    <a:pt x="1398" y="455"/>
                    <a:pt x="1411" y="408"/>
                  </a:cubicBezTo>
                  <a:cubicBezTo>
                    <a:pt x="1438" y="343"/>
                    <a:pt x="1477" y="310"/>
                    <a:pt x="1497" y="244"/>
                  </a:cubicBezTo>
                  <a:cubicBezTo>
                    <a:pt x="1530" y="138"/>
                    <a:pt x="1536" y="72"/>
                    <a:pt x="1616" y="0"/>
                  </a:cubicBezTo>
                  <a:lnTo>
                    <a:pt x="1616" y="0"/>
                  </a:lnTo>
                  <a:cubicBezTo>
                    <a:pt x="1741" y="59"/>
                    <a:pt x="1741" y="59"/>
                    <a:pt x="1741" y="59"/>
                  </a:cubicBezTo>
                  <a:cubicBezTo>
                    <a:pt x="1728" y="145"/>
                    <a:pt x="1642" y="171"/>
                    <a:pt x="1642" y="263"/>
                  </a:cubicBezTo>
                  <a:cubicBezTo>
                    <a:pt x="1642" y="316"/>
                    <a:pt x="1695" y="343"/>
                    <a:pt x="1741" y="362"/>
                  </a:cubicBezTo>
                  <a:cubicBezTo>
                    <a:pt x="1814" y="389"/>
                    <a:pt x="1853" y="408"/>
                    <a:pt x="1926" y="408"/>
                  </a:cubicBezTo>
                  <a:cubicBezTo>
                    <a:pt x="2038" y="408"/>
                    <a:pt x="2018" y="211"/>
                    <a:pt x="2130" y="211"/>
                  </a:cubicBezTo>
                  <a:cubicBezTo>
                    <a:pt x="2203" y="211"/>
                    <a:pt x="2242" y="283"/>
                    <a:pt x="2242" y="349"/>
                  </a:cubicBezTo>
                  <a:cubicBezTo>
                    <a:pt x="2242" y="408"/>
                    <a:pt x="2216" y="435"/>
                    <a:pt x="2216" y="494"/>
                  </a:cubicBezTo>
                  <a:cubicBezTo>
                    <a:pt x="2216" y="521"/>
                    <a:pt x="2222" y="560"/>
                    <a:pt x="2256" y="560"/>
                  </a:cubicBezTo>
                  <a:cubicBezTo>
                    <a:pt x="2275" y="560"/>
                    <a:pt x="2282" y="534"/>
                    <a:pt x="2288" y="514"/>
                  </a:cubicBezTo>
                  <a:cubicBezTo>
                    <a:pt x="2302" y="488"/>
                    <a:pt x="2315" y="474"/>
                    <a:pt x="2321" y="448"/>
                  </a:cubicBezTo>
                  <a:cubicBezTo>
                    <a:pt x="2368" y="461"/>
                    <a:pt x="2387" y="507"/>
                    <a:pt x="2433" y="507"/>
                  </a:cubicBezTo>
                  <a:cubicBezTo>
                    <a:pt x="2467" y="507"/>
                    <a:pt x="2467" y="468"/>
                    <a:pt x="2500" y="468"/>
                  </a:cubicBezTo>
                  <a:cubicBezTo>
                    <a:pt x="2532" y="468"/>
                    <a:pt x="2546" y="494"/>
                    <a:pt x="2572" y="521"/>
                  </a:cubicBezTo>
                  <a:cubicBezTo>
                    <a:pt x="2618" y="567"/>
                    <a:pt x="2658" y="580"/>
                    <a:pt x="2711" y="619"/>
                  </a:cubicBezTo>
                  <a:cubicBezTo>
                    <a:pt x="2737" y="646"/>
                    <a:pt x="2757" y="666"/>
                    <a:pt x="2796" y="666"/>
                  </a:cubicBezTo>
                  <a:cubicBezTo>
                    <a:pt x="2816" y="666"/>
                    <a:pt x="2816" y="646"/>
                    <a:pt x="2823" y="626"/>
                  </a:cubicBezTo>
                  <a:cubicBezTo>
                    <a:pt x="2843" y="600"/>
                    <a:pt x="2862" y="573"/>
                    <a:pt x="2895" y="573"/>
                  </a:cubicBezTo>
                  <a:cubicBezTo>
                    <a:pt x="2948" y="573"/>
                    <a:pt x="2961" y="639"/>
                    <a:pt x="3014" y="639"/>
                  </a:cubicBezTo>
                  <a:cubicBezTo>
                    <a:pt x="3034" y="639"/>
                    <a:pt x="3047" y="639"/>
                    <a:pt x="3073" y="639"/>
                  </a:cubicBezTo>
                  <a:cubicBezTo>
                    <a:pt x="3133" y="639"/>
                    <a:pt x="3159" y="619"/>
                    <a:pt x="3212" y="600"/>
                  </a:cubicBezTo>
                  <a:cubicBezTo>
                    <a:pt x="3271" y="580"/>
                    <a:pt x="3317" y="586"/>
                    <a:pt x="3364" y="547"/>
                  </a:cubicBezTo>
                  <a:cubicBezTo>
                    <a:pt x="3397" y="521"/>
                    <a:pt x="3383" y="481"/>
                    <a:pt x="3410" y="461"/>
                  </a:cubicBezTo>
                  <a:cubicBezTo>
                    <a:pt x="3443" y="428"/>
                    <a:pt x="3476" y="441"/>
                    <a:pt x="3522" y="435"/>
                  </a:cubicBezTo>
                  <a:cubicBezTo>
                    <a:pt x="3680" y="428"/>
                    <a:pt x="3680" y="428"/>
                    <a:pt x="3680" y="428"/>
                  </a:cubicBezTo>
                  <a:lnTo>
                    <a:pt x="3680" y="428"/>
                  </a:lnTo>
                  <a:cubicBezTo>
                    <a:pt x="3680" y="468"/>
                    <a:pt x="3641" y="488"/>
                    <a:pt x="3641" y="527"/>
                  </a:cubicBezTo>
                  <a:cubicBezTo>
                    <a:pt x="3641" y="560"/>
                    <a:pt x="3641" y="580"/>
                    <a:pt x="3641" y="613"/>
                  </a:cubicBezTo>
                  <a:cubicBezTo>
                    <a:pt x="3641" y="685"/>
                    <a:pt x="3575" y="718"/>
                    <a:pt x="3575" y="791"/>
                  </a:cubicBezTo>
                  <a:cubicBezTo>
                    <a:pt x="3575" y="850"/>
                    <a:pt x="3575" y="883"/>
                    <a:pt x="3575" y="942"/>
                  </a:cubicBezTo>
                  <a:cubicBezTo>
                    <a:pt x="3575" y="1041"/>
                    <a:pt x="3641" y="1087"/>
                    <a:pt x="3641" y="1186"/>
                  </a:cubicBezTo>
                  <a:cubicBezTo>
                    <a:pt x="3641" y="1298"/>
                    <a:pt x="3608" y="1357"/>
                    <a:pt x="3568" y="1463"/>
                  </a:cubicBezTo>
                  <a:lnTo>
                    <a:pt x="3568" y="1463"/>
                  </a:lnTo>
                  <a:cubicBezTo>
                    <a:pt x="3496" y="1463"/>
                    <a:pt x="3456" y="1436"/>
                    <a:pt x="3383" y="1436"/>
                  </a:cubicBezTo>
                  <a:cubicBezTo>
                    <a:pt x="3311" y="1436"/>
                    <a:pt x="3271" y="1482"/>
                    <a:pt x="3238" y="1542"/>
                  </a:cubicBezTo>
                  <a:cubicBezTo>
                    <a:pt x="3205" y="1601"/>
                    <a:pt x="3172" y="1634"/>
                    <a:pt x="3153" y="1700"/>
                  </a:cubicBezTo>
                  <a:cubicBezTo>
                    <a:pt x="3153" y="1713"/>
                    <a:pt x="3139" y="1713"/>
                    <a:pt x="3133" y="1726"/>
                  </a:cubicBezTo>
                  <a:cubicBezTo>
                    <a:pt x="3106" y="1799"/>
                    <a:pt x="3113" y="1852"/>
                    <a:pt x="3080" y="1924"/>
                  </a:cubicBezTo>
                  <a:cubicBezTo>
                    <a:pt x="3067" y="1944"/>
                    <a:pt x="3054" y="1957"/>
                    <a:pt x="3040" y="1977"/>
                  </a:cubicBezTo>
                  <a:cubicBezTo>
                    <a:pt x="3027" y="1997"/>
                    <a:pt x="3027" y="2017"/>
                    <a:pt x="3007" y="2023"/>
                  </a:cubicBezTo>
                  <a:lnTo>
                    <a:pt x="3007" y="2023"/>
                  </a:lnTo>
                  <a:cubicBezTo>
                    <a:pt x="2968" y="1990"/>
                    <a:pt x="2974" y="1951"/>
                    <a:pt x="2974" y="1905"/>
                  </a:cubicBezTo>
                  <a:cubicBezTo>
                    <a:pt x="2974" y="1872"/>
                    <a:pt x="2994" y="1858"/>
                    <a:pt x="2994" y="1832"/>
                  </a:cubicBezTo>
                  <a:cubicBezTo>
                    <a:pt x="3007" y="1779"/>
                    <a:pt x="3014" y="1746"/>
                    <a:pt x="3014" y="1687"/>
                  </a:cubicBezTo>
                  <a:cubicBezTo>
                    <a:pt x="3014" y="1661"/>
                    <a:pt x="3014" y="1641"/>
                    <a:pt x="2994" y="1628"/>
                  </a:cubicBezTo>
                  <a:cubicBezTo>
                    <a:pt x="2974" y="1608"/>
                    <a:pt x="2955" y="1614"/>
                    <a:pt x="2928" y="1601"/>
                  </a:cubicBezTo>
                  <a:cubicBezTo>
                    <a:pt x="2862" y="1575"/>
                    <a:pt x="2816" y="1562"/>
                    <a:pt x="2750" y="1562"/>
                  </a:cubicBezTo>
                  <a:cubicBezTo>
                    <a:pt x="2671" y="1562"/>
                    <a:pt x="2631" y="1562"/>
                    <a:pt x="2552" y="1562"/>
                  </a:cubicBezTo>
                  <a:cubicBezTo>
                    <a:pt x="2453" y="1562"/>
                    <a:pt x="2401" y="1542"/>
                    <a:pt x="2308" y="1542"/>
                  </a:cubicBezTo>
                  <a:cubicBezTo>
                    <a:pt x="2275" y="1542"/>
                    <a:pt x="2256" y="1529"/>
                    <a:pt x="2229" y="1542"/>
                  </a:cubicBezTo>
                  <a:cubicBezTo>
                    <a:pt x="2203" y="1555"/>
                    <a:pt x="2209" y="1581"/>
                    <a:pt x="2203" y="1608"/>
                  </a:cubicBezTo>
                  <a:cubicBezTo>
                    <a:pt x="2189" y="1661"/>
                    <a:pt x="2183" y="1687"/>
                    <a:pt x="2183" y="1740"/>
                  </a:cubicBezTo>
                  <a:cubicBezTo>
                    <a:pt x="2183" y="1773"/>
                    <a:pt x="2183" y="1786"/>
                    <a:pt x="2183" y="1812"/>
                  </a:cubicBezTo>
                  <a:cubicBezTo>
                    <a:pt x="2183" y="1825"/>
                    <a:pt x="2170" y="1832"/>
                    <a:pt x="2170" y="1845"/>
                  </a:cubicBezTo>
                  <a:cubicBezTo>
                    <a:pt x="2170" y="1905"/>
                    <a:pt x="2170" y="1938"/>
                    <a:pt x="2170" y="1997"/>
                  </a:cubicBezTo>
                  <a:cubicBezTo>
                    <a:pt x="2170" y="2043"/>
                    <a:pt x="2222" y="2056"/>
                    <a:pt x="2269" y="2063"/>
                  </a:cubicBezTo>
                  <a:cubicBezTo>
                    <a:pt x="2328" y="2069"/>
                    <a:pt x="2361" y="2083"/>
                    <a:pt x="2420" y="2089"/>
                  </a:cubicBezTo>
                  <a:cubicBezTo>
                    <a:pt x="2526" y="2103"/>
                    <a:pt x="2592" y="2136"/>
                    <a:pt x="2704" y="2136"/>
                  </a:cubicBezTo>
                  <a:cubicBezTo>
                    <a:pt x="2750" y="2136"/>
                    <a:pt x="2776" y="2129"/>
                    <a:pt x="2829" y="2122"/>
                  </a:cubicBezTo>
                  <a:cubicBezTo>
                    <a:pt x="2869" y="2122"/>
                    <a:pt x="2908" y="2116"/>
                    <a:pt x="2935" y="2083"/>
                  </a:cubicBezTo>
                  <a:cubicBezTo>
                    <a:pt x="2961" y="2063"/>
                    <a:pt x="2988" y="2050"/>
                    <a:pt x="3007" y="2023"/>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4" name="Freeform 37">
              <a:extLst>
                <a:ext uri="{FF2B5EF4-FFF2-40B4-BE49-F238E27FC236}">
                  <a16:creationId xmlns:a16="http://schemas.microsoft.com/office/drawing/2014/main" id="{98CA68B3-5979-4E1D-B402-523DB9E8EA35}"/>
                </a:ext>
              </a:extLst>
            </p:cNvPr>
            <p:cNvSpPr>
              <a:spLocks noChangeArrowheads="1"/>
            </p:cNvSpPr>
            <p:nvPr/>
          </p:nvSpPr>
          <p:spPr bwMode="auto">
            <a:xfrm>
              <a:off x="7796500" y="7185020"/>
              <a:ext cx="304780" cy="219075"/>
            </a:xfrm>
            <a:custGeom>
              <a:avLst/>
              <a:gdLst>
                <a:gd name="T0" fmla="*/ 837 w 845"/>
                <a:gd name="T1" fmla="*/ 494 h 608"/>
                <a:gd name="T2" fmla="*/ 837 w 845"/>
                <a:gd name="T3" fmla="*/ 494 h 608"/>
                <a:gd name="T4" fmla="*/ 804 w 845"/>
                <a:gd name="T5" fmla="*/ 376 h 608"/>
                <a:gd name="T6" fmla="*/ 824 w 845"/>
                <a:gd name="T7" fmla="*/ 303 h 608"/>
                <a:gd name="T8" fmla="*/ 844 w 845"/>
                <a:gd name="T9" fmla="*/ 158 h 608"/>
                <a:gd name="T10" fmla="*/ 824 w 845"/>
                <a:gd name="T11" fmla="*/ 99 h 608"/>
                <a:gd name="T12" fmla="*/ 758 w 845"/>
                <a:gd name="T13" fmla="*/ 72 h 608"/>
                <a:gd name="T14" fmla="*/ 580 w 845"/>
                <a:gd name="T15" fmla="*/ 33 h 608"/>
                <a:gd name="T16" fmla="*/ 382 w 845"/>
                <a:gd name="T17" fmla="*/ 33 h 608"/>
                <a:gd name="T18" fmla="*/ 138 w 845"/>
                <a:gd name="T19" fmla="*/ 13 h 608"/>
                <a:gd name="T20" fmla="*/ 59 w 845"/>
                <a:gd name="T21" fmla="*/ 13 h 608"/>
                <a:gd name="T22" fmla="*/ 33 w 845"/>
                <a:gd name="T23" fmla="*/ 79 h 608"/>
                <a:gd name="T24" fmla="*/ 13 w 845"/>
                <a:gd name="T25" fmla="*/ 211 h 608"/>
                <a:gd name="T26" fmla="*/ 13 w 845"/>
                <a:gd name="T27" fmla="*/ 283 h 608"/>
                <a:gd name="T28" fmla="*/ 0 w 845"/>
                <a:gd name="T29" fmla="*/ 316 h 608"/>
                <a:gd name="T30" fmla="*/ 0 w 845"/>
                <a:gd name="T31" fmla="*/ 468 h 608"/>
                <a:gd name="T32" fmla="*/ 99 w 845"/>
                <a:gd name="T33" fmla="*/ 534 h 608"/>
                <a:gd name="T34" fmla="*/ 250 w 845"/>
                <a:gd name="T35" fmla="*/ 560 h 608"/>
                <a:gd name="T36" fmla="*/ 534 w 845"/>
                <a:gd name="T37" fmla="*/ 607 h 608"/>
                <a:gd name="T38" fmla="*/ 659 w 845"/>
                <a:gd name="T39" fmla="*/ 593 h 608"/>
                <a:gd name="T40" fmla="*/ 765 w 845"/>
                <a:gd name="T41" fmla="*/ 554 h 608"/>
                <a:gd name="T42" fmla="*/ 837 w 845"/>
                <a:gd name="T43" fmla="*/ 49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5" h="608">
                  <a:moveTo>
                    <a:pt x="837" y="494"/>
                  </a:moveTo>
                  <a:lnTo>
                    <a:pt x="837" y="494"/>
                  </a:lnTo>
                  <a:cubicBezTo>
                    <a:pt x="798" y="461"/>
                    <a:pt x="804" y="422"/>
                    <a:pt x="804" y="376"/>
                  </a:cubicBezTo>
                  <a:cubicBezTo>
                    <a:pt x="804" y="343"/>
                    <a:pt x="824" y="329"/>
                    <a:pt x="824" y="303"/>
                  </a:cubicBezTo>
                  <a:cubicBezTo>
                    <a:pt x="837" y="250"/>
                    <a:pt x="844" y="217"/>
                    <a:pt x="844" y="158"/>
                  </a:cubicBezTo>
                  <a:cubicBezTo>
                    <a:pt x="844" y="132"/>
                    <a:pt x="844" y="112"/>
                    <a:pt x="824" y="99"/>
                  </a:cubicBezTo>
                  <a:cubicBezTo>
                    <a:pt x="804" y="79"/>
                    <a:pt x="785" y="85"/>
                    <a:pt x="758" y="72"/>
                  </a:cubicBezTo>
                  <a:cubicBezTo>
                    <a:pt x="692" y="46"/>
                    <a:pt x="646" y="33"/>
                    <a:pt x="580" y="33"/>
                  </a:cubicBezTo>
                  <a:cubicBezTo>
                    <a:pt x="501" y="33"/>
                    <a:pt x="461" y="33"/>
                    <a:pt x="382" y="33"/>
                  </a:cubicBezTo>
                  <a:cubicBezTo>
                    <a:pt x="283" y="33"/>
                    <a:pt x="231" y="13"/>
                    <a:pt x="138" y="13"/>
                  </a:cubicBezTo>
                  <a:cubicBezTo>
                    <a:pt x="105" y="13"/>
                    <a:pt x="86" y="0"/>
                    <a:pt x="59" y="13"/>
                  </a:cubicBezTo>
                  <a:cubicBezTo>
                    <a:pt x="33" y="26"/>
                    <a:pt x="39" y="52"/>
                    <a:pt x="33" y="79"/>
                  </a:cubicBezTo>
                  <a:cubicBezTo>
                    <a:pt x="19" y="132"/>
                    <a:pt x="13" y="158"/>
                    <a:pt x="13" y="211"/>
                  </a:cubicBezTo>
                  <a:cubicBezTo>
                    <a:pt x="13" y="244"/>
                    <a:pt x="13" y="257"/>
                    <a:pt x="13" y="283"/>
                  </a:cubicBezTo>
                  <a:cubicBezTo>
                    <a:pt x="13" y="296"/>
                    <a:pt x="0" y="303"/>
                    <a:pt x="0" y="316"/>
                  </a:cubicBezTo>
                  <a:cubicBezTo>
                    <a:pt x="0" y="376"/>
                    <a:pt x="0" y="409"/>
                    <a:pt x="0" y="468"/>
                  </a:cubicBezTo>
                  <a:cubicBezTo>
                    <a:pt x="0" y="514"/>
                    <a:pt x="52" y="527"/>
                    <a:pt x="99" y="534"/>
                  </a:cubicBezTo>
                  <a:cubicBezTo>
                    <a:pt x="158" y="540"/>
                    <a:pt x="191" y="554"/>
                    <a:pt x="250" y="560"/>
                  </a:cubicBezTo>
                  <a:cubicBezTo>
                    <a:pt x="356" y="574"/>
                    <a:pt x="422" y="607"/>
                    <a:pt x="534" y="607"/>
                  </a:cubicBezTo>
                  <a:cubicBezTo>
                    <a:pt x="580" y="607"/>
                    <a:pt x="606" y="600"/>
                    <a:pt x="659" y="593"/>
                  </a:cubicBezTo>
                  <a:cubicBezTo>
                    <a:pt x="699" y="593"/>
                    <a:pt x="738" y="587"/>
                    <a:pt x="765" y="554"/>
                  </a:cubicBezTo>
                  <a:cubicBezTo>
                    <a:pt x="791" y="534"/>
                    <a:pt x="818" y="521"/>
                    <a:pt x="837" y="494"/>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5" name="Freeform 38">
              <a:extLst>
                <a:ext uri="{FF2B5EF4-FFF2-40B4-BE49-F238E27FC236}">
                  <a16:creationId xmlns:a16="http://schemas.microsoft.com/office/drawing/2014/main" id="{35A8659E-9F47-444F-AA6F-F8360D732C77}"/>
                </a:ext>
              </a:extLst>
            </p:cNvPr>
            <p:cNvSpPr>
              <a:spLocks noChangeArrowheads="1"/>
            </p:cNvSpPr>
            <p:nvPr/>
          </p:nvSpPr>
          <p:spPr bwMode="auto">
            <a:xfrm>
              <a:off x="8348914" y="8348658"/>
              <a:ext cx="690517" cy="433387"/>
            </a:xfrm>
            <a:custGeom>
              <a:avLst/>
              <a:gdLst>
                <a:gd name="T0" fmla="*/ 1556 w 1920"/>
                <a:gd name="T1" fmla="*/ 0 h 1202"/>
                <a:gd name="T2" fmla="*/ 1556 w 1920"/>
                <a:gd name="T3" fmla="*/ 0 h 1202"/>
                <a:gd name="T4" fmla="*/ 1609 w 1920"/>
                <a:gd name="T5" fmla="*/ 152 h 1202"/>
                <a:gd name="T6" fmla="*/ 1820 w 1920"/>
                <a:gd name="T7" fmla="*/ 185 h 1202"/>
                <a:gd name="T8" fmla="*/ 1919 w 1920"/>
                <a:gd name="T9" fmla="*/ 297 h 1202"/>
                <a:gd name="T10" fmla="*/ 1919 w 1920"/>
                <a:gd name="T11" fmla="*/ 297 h 1202"/>
                <a:gd name="T12" fmla="*/ 1906 w 1920"/>
                <a:gd name="T13" fmla="*/ 330 h 1202"/>
                <a:gd name="T14" fmla="*/ 1866 w 1920"/>
                <a:gd name="T15" fmla="*/ 396 h 1202"/>
                <a:gd name="T16" fmla="*/ 1860 w 1920"/>
                <a:gd name="T17" fmla="*/ 561 h 1202"/>
                <a:gd name="T18" fmla="*/ 1860 w 1920"/>
                <a:gd name="T19" fmla="*/ 667 h 1202"/>
                <a:gd name="T20" fmla="*/ 1748 w 1920"/>
                <a:gd name="T21" fmla="*/ 713 h 1202"/>
                <a:gd name="T22" fmla="*/ 1622 w 1920"/>
                <a:gd name="T23" fmla="*/ 746 h 1202"/>
                <a:gd name="T24" fmla="*/ 1385 w 1920"/>
                <a:gd name="T25" fmla="*/ 891 h 1202"/>
                <a:gd name="T26" fmla="*/ 1345 w 1920"/>
                <a:gd name="T27" fmla="*/ 1023 h 1202"/>
                <a:gd name="T28" fmla="*/ 1299 w 1920"/>
                <a:gd name="T29" fmla="*/ 1036 h 1202"/>
                <a:gd name="T30" fmla="*/ 1220 w 1920"/>
                <a:gd name="T31" fmla="*/ 1043 h 1202"/>
                <a:gd name="T32" fmla="*/ 1022 w 1920"/>
                <a:gd name="T33" fmla="*/ 1016 h 1202"/>
                <a:gd name="T34" fmla="*/ 864 w 1920"/>
                <a:gd name="T35" fmla="*/ 1036 h 1202"/>
                <a:gd name="T36" fmla="*/ 791 w 1920"/>
                <a:gd name="T37" fmla="*/ 964 h 1202"/>
                <a:gd name="T38" fmla="*/ 666 w 1920"/>
                <a:gd name="T39" fmla="*/ 1043 h 1202"/>
                <a:gd name="T40" fmla="*/ 600 w 1920"/>
                <a:gd name="T41" fmla="*/ 1043 h 1202"/>
                <a:gd name="T42" fmla="*/ 415 w 1920"/>
                <a:gd name="T43" fmla="*/ 970 h 1202"/>
                <a:gd name="T44" fmla="*/ 369 w 1920"/>
                <a:gd name="T45" fmla="*/ 1003 h 1202"/>
                <a:gd name="T46" fmla="*/ 290 w 1920"/>
                <a:gd name="T47" fmla="*/ 1036 h 1202"/>
                <a:gd name="T48" fmla="*/ 204 w 1920"/>
                <a:gd name="T49" fmla="*/ 990 h 1202"/>
                <a:gd name="T50" fmla="*/ 145 w 1920"/>
                <a:gd name="T51" fmla="*/ 1023 h 1202"/>
                <a:gd name="T52" fmla="*/ 105 w 1920"/>
                <a:gd name="T53" fmla="*/ 1049 h 1202"/>
                <a:gd name="T54" fmla="*/ 105 w 1920"/>
                <a:gd name="T55" fmla="*/ 1049 h 1202"/>
                <a:gd name="T56" fmla="*/ 118 w 1920"/>
                <a:gd name="T57" fmla="*/ 1155 h 1202"/>
                <a:gd name="T58" fmla="*/ 118 w 1920"/>
                <a:gd name="T59" fmla="*/ 1201 h 1202"/>
                <a:gd name="T60" fmla="*/ 85 w 1920"/>
                <a:gd name="T61" fmla="*/ 1201 h 1202"/>
                <a:gd name="T62" fmla="*/ 85 w 1920"/>
                <a:gd name="T63" fmla="*/ 1201 h 1202"/>
                <a:gd name="T64" fmla="*/ 6 w 1920"/>
                <a:gd name="T65" fmla="*/ 1161 h 1202"/>
                <a:gd name="T66" fmla="*/ 6 w 1920"/>
                <a:gd name="T67" fmla="*/ 1161 h 1202"/>
                <a:gd name="T68" fmla="*/ 0 w 1920"/>
                <a:gd name="T69" fmla="*/ 1148 h 1202"/>
                <a:gd name="T70" fmla="*/ 19 w 1920"/>
                <a:gd name="T71" fmla="*/ 1056 h 1202"/>
                <a:gd name="T72" fmla="*/ 52 w 1920"/>
                <a:gd name="T73" fmla="*/ 977 h 1202"/>
                <a:gd name="T74" fmla="*/ 296 w 1920"/>
                <a:gd name="T75" fmla="*/ 897 h 1202"/>
                <a:gd name="T76" fmla="*/ 296 w 1920"/>
                <a:gd name="T77" fmla="*/ 865 h 1202"/>
                <a:gd name="T78" fmla="*/ 270 w 1920"/>
                <a:gd name="T79" fmla="*/ 825 h 1202"/>
                <a:gd name="T80" fmla="*/ 230 w 1920"/>
                <a:gd name="T81" fmla="*/ 799 h 1202"/>
                <a:gd name="T82" fmla="*/ 165 w 1920"/>
                <a:gd name="T83" fmla="*/ 799 h 1202"/>
                <a:gd name="T84" fmla="*/ 66 w 1920"/>
                <a:gd name="T85" fmla="*/ 766 h 1202"/>
                <a:gd name="T86" fmla="*/ 98 w 1920"/>
                <a:gd name="T87" fmla="*/ 647 h 1202"/>
                <a:gd name="T88" fmla="*/ 98 w 1920"/>
                <a:gd name="T89" fmla="*/ 647 h 1202"/>
                <a:gd name="T90" fmla="*/ 296 w 1920"/>
                <a:gd name="T91" fmla="*/ 574 h 1202"/>
                <a:gd name="T92" fmla="*/ 646 w 1920"/>
                <a:gd name="T93" fmla="*/ 515 h 1202"/>
                <a:gd name="T94" fmla="*/ 963 w 1920"/>
                <a:gd name="T95" fmla="*/ 515 h 1202"/>
                <a:gd name="T96" fmla="*/ 1088 w 1920"/>
                <a:gd name="T97" fmla="*/ 489 h 1202"/>
                <a:gd name="T98" fmla="*/ 1226 w 1920"/>
                <a:gd name="T99" fmla="*/ 442 h 1202"/>
                <a:gd name="T100" fmla="*/ 1286 w 1920"/>
                <a:gd name="T101" fmla="*/ 291 h 1202"/>
                <a:gd name="T102" fmla="*/ 1338 w 1920"/>
                <a:gd name="T103" fmla="*/ 166 h 1202"/>
                <a:gd name="T104" fmla="*/ 1405 w 1920"/>
                <a:gd name="T105" fmla="*/ 47 h 1202"/>
                <a:gd name="T106" fmla="*/ 1556 w 1920"/>
                <a:gd name="T107"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0" h="1202">
                  <a:moveTo>
                    <a:pt x="1556" y="0"/>
                  </a:moveTo>
                  <a:lnTo>
                    <a:pt x="1556" y="0"/>
                  </a:lnTo>
                  <a:cubicBezTo>
                    <a:pt x="1576" y="60"/>
                    <a:pt x="1556" y="126"/>
                    <a:pt x="1609" y="152"/>
                  </a:cubicBezTo>
                  <a:cubicBezTo>
                    <a:pt x="1681" y="185"/>
                    <a:pt x="1734" y="166"/>
                    <a:pt x="1820" y="185"/>
                  </a:cubicBezTo>
                  <a:cubicBezTo>
                    <a:pt x="1873" y="198"/>
                    <a:pt x="1879" y="258"/>
                    <a:pt x="1919" y="297"/>
                  </a:cubicBezTo>
                  <a:lnTo>
                    <a:pt x="1919" y="297"/>
                  </a:lnTo>
                  <a:cubicBezTo>
                    <a:pt x="1912" y="311"/>
                    <a:pt x="1906" y="317"/>
                    <a:pt x="1906" y="330"/>
                  </a:cubicBezTo>
                  <a:cubicBezTo>
                    <a:pt x="1893" y="363"/>
                    <a:pt x="1879" y="377"/>
                    <a:pt x="1866" y="396"/>
                  </a:cubicBezTo>
                  <a:cubicBezTo>
                    <a:pt x="1833" y="449"/>
                    <a:pt x="1860" y="495"/>
                    <a:pt x="1860" y="561"/>
                  </a:cubicBezTo>
                  <a:cubicBezTo>
                    <a:pt x="1860" y="601"/>
                    <a:pt x="1879" y="627"/>
                    <a:pt x="1860" y="667"/>
                  </a:cubicBezTo>
                  <a:cubicBezTo>
                    <a:pt x="1833" y="700"/>
                    <a:pt x="1794" y="700"/>
                    <a:pt x="1748" y="713"/>
                  </a:cubicBezTo>
                  <a:cubicBezTo>
                    <a:pt x="1701" y="726"/>
                    <a:pt x="1675" y="739"/>
                    <a:pt x="1622" y="746"/>
                  </a:cubicBezTo>
                  <a:cubicBezTo>
                    <a:pt x="1523" y="772"/>
                    <a:pt x="1457" y="812"/>
                    <a:pt x="1385" y="891"/>
                  </a:cubicBezTo>
                  <a:cubicBezTo>
                    <a:pt x="1332" y="911"/>
                    <a:pt x="1378" y="977"/>
                    <a:pt x="1345" y="1023"/>
                  </a:cubicBezTo>
                  <a:cubicBezTo>
                    <a:pt x="1332" y="1036"/>
                    <a:pt x="1319" y="1029"/>
                    <a:pt x="1299" y="1036"/>
                  </a:cubicBezTo>
                  <a:cubicBezTo>
                    <a:pt x="1266" y="1043"/>
                    <a:pt x="1253" y="1043"/>
                    <a:pt x="1220" y="1043"/>
                  </a:cubicBezTo>
                  <a:cubicBezTo>
                    <a:pt x="1141" y="1043"/>
                    <a:pt x="1094" y="1016"/>
                    <a:pt x="1022" y="1016"/>
                  </a:cubicBezTo>
                  <a:cubicBezTo>
                    <a:pt x="956" y="1016"/>
                    <a:pt x="923" y="1036"/>
                    <a:pt x="864" y="1036"/>
                  </a:cubicBezTo>
                  <a:cubicBezTo>
                    <a:pt x="824" y="1036"/>
                    <a:pt x="831" y="964"/>
                    <a:pt x="791" y="964"/>
                  </a:cubicBezTo>
                  <a:cubicBezTo>
                    <a:pt x="738" y="964"/>
                    <a:pt x="725" y="1043"/>
                    <a:pt x="666" y="1043"/>
                  </a:cubicBezTo>
                  <a:cubicBezTo>
                    <a:pt x="639" y="1043"/>
                    <a:pt x="626" y="1043"/>
                    <a:pt x="600" y="1043"/>
                  </a:cubicBezTo>
                  <a:cubicBezTo>
                    <a:pt x="521" y="1043"/>
                    <a:pt x="488" y="970"/>
                    <a:pt x="415" y="970"/>
                  </a:cubicBezTo>
                  <a:cubicBezTo>
                    <a:pt x="395" y="970"/>
                    <a:pt x="389" y="990"/>
                    <a:pt x="369" y="1003"/>
                  </a:cubicBezTo>
                  <a:cubicBezTo>
                    <a:pt x="343" y="1023"/>
                    <a:pt x="323" y="1036"/>
                    <a:pt x="290" y="1036"/>
                  </a:cubicBezTo>
                  <a:cubicBezTo>
                    <a:pt x="250" y="1036"/>
                    <a:pt x="244" y="990"/>
                    <a:pt x="204" y="990"/>
                  </a:cubicBezTo>
                  <a:cubicBezTo>
                    <a:pt x="178" y="990"/>
                    <a:pt x="171" y="1010"/>
                    <a:pt x="145" y="1023"/>
                  </a:cubicBezTo>
                  <a:cubicBezTo>
                    <a:pt x="125" y="1029"/>
                    <a:pt x="112" y="1029"/>
                    <a:pt x="105" y="1049"/>
                  </a:cubicBezTo>
                  <a:lnTo>
                    <a:pt x="105" y="1049"/>
                  </a:lnTo>
                  <a:cubicBezTo>
                    <a:pt x="118" y="1155"/>
                    <a:pt x="118" y="1155"/>
                    <a:pt x="118" y="1155"/>
                  </a:cubicBezTo>
                  <a:cubicBezTo>
                    <a:pt x="118" y="1201"/>
                    <a:pt x="118" y="1201"/>
                    <a:pt x="118" y="1201"/>
                  </a:cubicBezTo>
                  <a:cubicBezTo>
                    <a:pt x="85" y="1201"/>
                    <a:pt x="85" y="1201"/>
                    <a:pt x="85" y="1201"/>
                  </a:cubicBezTo>
                  <a:lnTo>
                    <a:pt x="85" y="1201"/>
                  </a:lnTo>
                  <a:cubicBezTo>
                    <a:pt x="59" y="1175"/>
                    <a:pt x="39" y="1161"/>
                    <a:pt x="6" y="1161"/>
                  </a:cubicBezTo>
                  <a:lnTo>
                    <a:pt x="6" y="1161"/>
                  </a:lnTo>
                  <a:cubicBezTo>
                    <a:pt x="6" y="1155"/>
                    <a:pt x="0" y="1155"/>
                    <a:pt x="0" y="1148"/>
                  </a:cubicBezTo>
                  <a:cubicBezTo>
                    <a:pt x="0" y="1115"/>
                    <a:pt x="13" y="1089"/>
                    <a:pt x="19" y="1056"/>
                  </a:cubicBezTo>
                  <a:cubicBezTo>
                    <a:pt x="26" y="1023"/>
                    <a:pt x="26" y="996"/>
                    <a:pt x="52" y="977"/>
                  </a:cubicBezTo>
                  <a:cubicBezTo>
                    <a:pt x="132" y="917"/>
                    <a:pt x="197" y="897"/>
                    <a:pt x="296" y="897"/>
                  </a:cubicBezTo>
                  <a:cubicBezTo>
                    <a:pt x="296" y="884"/>
                    <a:pt x="296" y="878"/>
                    <a:pt x="296" y="865"/>
                  </a:cubicBezTo>
                  <a:cubicBezTo>
                    <a:pt x="296" y="845"/>
                    <a:pt x="283" y="838"/>
                    <a:pt x="270" y="825"/>
                  </a:cubicBezTo>
                  <a:cubicBezTo>
                    <a:pt x="257" y="812"/>
                    <a:pt x="250" y="799"/>
                    <a:pt x="230" y="799"/>
                  </a:cubicBezTo>
                  <a:cubicBezTo>
                    <a:pt x="204" y="799"/>
                    <a:pt x="191" y="799"/>
                    <a:pt x="165" y="799"/>
                  </a:cubicBezTo>
                  <a:cubicBezTo>
                    <a:pt x="125" y="799"/>
                    <a:pt x="66" y="805"/>
                    <a:pt x="66" y="766"/>
                  </a:cubicBezTo>
                  <a:cubicBezTo>
                    <a:pt x="66" y="720"/>
                    <a:pt x="79" y="686"/>
                    <a:pt x="98" y="647"/>
                  </a:cubicBezTo>
                  <a:lnTo>
                    <a:pt x="98" y="647"/>
                  </a:lnTo>
                  <a:cubicBezTo>
                    <a:pt x="171" y="607"/>
                    <a:pt x="217" y="588"/>
                    <a:pt x="296" y="574"/>
                  </a:cubicBezTo>
                  <a:cubicBezTo>
                    <a:pt x="428" y="541"/>
                    <a:pt x="507" y="515"/>
                    <a:pt x="646" y="515"/>
                  </a:cubicBezTo>
                  <a:cubicBezTo>
                    <a:pt x="765" y="515"/>
                    <a:pt x="837" y="515"/>
                    <a:pt x="963" y="515"/>
                  </a:cubicBezTo>
                  <a:cubicBezTo>
                    <a:pt x="1009" y="515"/>
                    <a:pt x="1042" y="502"/>
                    <a:pt x="1088" y="489"/>
                  </a:cubicBezTo>
                  <a:cubicBezTo>
                    <a:pt x="1141" y="475"/>
                    <a:pt x="1187" y="482"/>
                    <a:pt x="1226" y="442"/>
                  </a:cubicBezTo>
                  <a:cubicBezTo>
                    <a:pt x="1266" y="396"/>
                    <a:pt x="1253" y="343"/>
                    <a:pt x="1286" y="291"/>
                  </a:cubicBezTo>
                  <a:cubicBezTo>
                    <a:pt x="1306" y="245"/>
                    <a:pt x="1319" y="212"/>
                    <a:pt x="1338" y="166"/>
                  </a:cubicBezTo>
                  <a:cubicBezTo>
                    <a:pt x="1358" y="113"/>
                    <a:pt x="1358" y="73"/>
                    <a:pt x="1405" y="47"/>
                  </a:cubicBezTo>
                  <a:cubicBezTo>
                    <a:pt x="1457" y="14"/>
                    <a:pt x="1497" y="20"/>
                    <a:pt x="1556"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6" name="Freeform 39">
              <a:extLst>
                <a:ext uri="{FF2B5EF4-FFF2-40B4-BE49-F238E27FC236}">
                  <a16:creationId xmlns:a16="http://schemas.microsoft.com/office/drawing/2014/main" id="{89FB3A81-00AC-422E-89E2-EF50AD5D8FFA}"/>
                </a:ext>
              </a:extLst>
            </p:cNvPr>
            <p:cNvSpPr>
              <a:spLocks noChangeArrowheads="1"/>
            </p:cNvSpPr>
            <p:nvPr/>
          </p:nvSpPr>
          <p:spPr bwMode="auto">
            <a:xfrm>
              <a:off x="8909264" y="7840657"/>
              <a:ext cx="434947" cy="615950"/>
            </a:xfrm>
            <a:custGeom>
              <a:avLst/>
              <a:gdLst>
                <a:gd name="T0" fmla="*/ 950 w 1208"/>
                <a:gd name="T1" fmla="*/ 0 h 1709"/>
                <a:gd name="T2" fmla="*/ 950 w 1208"/>
                <a:gd name="T3" fmla="*/ 0 h 1709"/>
                <a:gd name="T4" fmla="*/ 983 w 1208"/>
                <a:gd name="T5" fmla="*/ 106 h 1709"/>
                <a:gd name="T6" fmla="*/ 1023 w 1208"/>
                <a:gd name="T7" fmla="*/ 119 h 1709"/>
                <a:gd name="T8" fmla="*/ 1207 w 1208"/>
                <a:gd name="T9" fmla="*/ 211 h 1709"/>
                <a:gd name="T10" fmla="*/ 1207 w 1208"/>
                <a:gd name="T11" fmla="*/ 211 h 1709"/>
                <a:gd name="T12" fmla="*/ 1194 w 1208"/>
                <a:gd name="T13" fmla="*/ 284 h 1709"/>
                <a:gd name="T14" fmla="*/ 1194 w 1208"/>
                <a:gd name="T15" fmla="*/ 402 h 1709"/>
                <a:gd name="T16" fmla="*/ 1108 w 1208"/>
                <a:gd name="T17" fmla="*/ 772 h 1709"/>
                <a:gd name="T18" fmla="*/ 1082 w 1208"/>
                <a:gd name="T19" fmla="*/ 831 h 1709"/>
                <a:gd name="T20" fmla="*/ 1023 w 1208"/>
                <a:gd name="T21" fmla="*/ 857 h 1709"/>
                <a:gd name="T22" fmla="*/ 831 w 1208"/>
                <a:gd name="T23" fmla="*/ 1062 h 1709"/>
                <a:gd name="T24" fmla="*/ 726 w 1208"/>
                <a:gd name="T25" fmla="*/ 1220 h 1709"/>
                <a:gd name="T26" fmla="*/ 660 w 1208"/>
                <a:gd name="T27" fmla="*/ 1365 h 1709"/>
                <a:gd name="T28" fmla="*/ 535 w 1208"/>
                <a:gd name="T29" fmla="*/ 1484 h 1709"/>
                <a:gd name="T30" fmla="*/ 363 w 1208"/>
                <a:gd name="T31" fmla="*/ 1708 h 1709"/>
                <a:gd name="T32" fmla="*/ 363 w 1208"/>
                <a:gd name="T33" fmla="*/ 1708 h 1709"/>
                <a:gd name="T34" fmla="*/ 264 w 1208"/>
                <a:gd name="T35" fmla="*/ 1596 h 1709"/>
                <a:gd name="T36" fmla="*/ 53 w 1208"/>
                <a:gd name="T37" fmla="*/ 1563 h 1709"/>
                <a:gd name="T38" fmla="*/ 0 w 1208"/>
                <a:gd name="T39" fmla="*/ 1411 h 1709"/>
                <a:gd name="T40" fmla="*/ 0 w 1208"/>
                <a:gd name="T41" fmla="*/ 1411 h 1709"/>
                <a:gd name="T42" fmla="*/ 40 w 1208"/>
                <a:gd name="T43" fmla="*/ 1273 h 1709"/>
                <a:gd name="T44" fmla="*/ 40 w 1208"/>
                <a:gd name="T45" fmla="*/ 1200 h 1709"/>
                <a:gd name="T46" fmla="*/ 145 w 1208"/>
                <a:gd name="T47" fmla="*/ 1075 h 1709"/>
                <a:gd name="T48" fmla="*/ 238 w 1208"/>
                <a:gd name="T49" fmla="*/ 1003 h 1709"/>
                <a:gd name="T50" fmla="*/ 376 w 1208"/>
                <a:gd name="T51" fmla="*/ 950 h 1709"/>
                <a:gd name="T52" fmla="*/ 455 w 1208"/>
                <a:gd name="T53" fmla="*/ 831 h 1709"/>
                <a:gd name="T54" fmla="*/ 521 w 1208"/>
                <a:gd name="T55" fmla="*/ 673 h 1709"/>
                <a:gd name="T56" fmla="*/ 554 w 1208"/>
                <a:gd name="T57" fmla="*/ 541 h 1709"/>
                <a:gd name="T58" fmla="*/ 541 w 1208"/>
                <a:gd name="T59" fmla="*/ 488 h 1709"/>
                <a:gd name="T60" fmla="*/ 574 w 1208"/>
                <a:gd name="T61" fmla="*/ 462 h 1709"/>
                <a:gd name="T62" fmla="*/ 634 w 1208"/>
                <a:gd name="T63" fmla="*/ 416 h 1709"/>
                <a:gd name="T64" fmla="*/ 594 w 1208"/>
                <a:gd name="T65" fmla="*/ 310 h 1709"/>
                <a:gd name="T66" fmla="*/ 640 w 1208"/>
                <a:gd name="T67" fmla="*/ 264 h 1709"/>
                <a:gd name="T68" fmla="*/ 680 w 1208"/>
                <a:gd name="T69" fmla="*/ 191 h 1709"/>
                <a:gd name="T70" fmla="*/ 739 w 1208"/>
                <a:gd name="T71" fmla="*/ 66 h 1709"/>
                <a:gd name="T72" fmla="*/ 831 w 1208"/>
                <a:gd name="T73" fmla="*/ 26 h 1709"/>
                <a:gd name="T74" fmla="*/ 950 w 1208"/>
                <a:gd name="T7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8" h="1709">
                  <a:moveTo>
                    <a:pt x="950" y="0"/>
                  </a:moveTo>
                  <a:lnTo>
                    <a:pt x="950" y="0"/>
                  </a:lnTo>
                  <a:cubicBezTo>
                    <a:pt x="950" y="40"/>
                    <a:pt x="943" y="79"/>
                    <a:pt x="983" y="106"/>
                  </a:cubicBezTo>
                  <a:cubicBezTo>
                    <a:pt x="990" y="112"/>
                    <a:pt x="1009" y="112"/>
                    <a:pt x="1023" y="119"/>
                  </a:cubicBezTo>
                  <a:cubicBezTo>
                    <a:pt x="1095" y="145"/>
                    <a:pt x="1135" y="185"/>
                    <a:pt x="1207" y="211"/>
                  </a:cubicBezTo>
                  <a:lnTo>
                    <a:pt x="1207" y="211"/>
                  </a:lnTo>
                  <a:cubicBezTo>
                    <a:pt x="1201" y="231"/>
                    <a:pt x="1194" y="257"/>
                    <a:pt x="1194" y="284"/>
                  </a:cubicBezTo>
                  <a:cubicBezTo>
                    <a:pt x="1194" y="330"/>
                    <a:pt x="1194" y="356"/>
                    <a:pt x="1194" y="402"/>
                  </a:cubicBezTo>
                  <a:cubicBezTo>
                    <a:pt x="1194" y="554"/>
                    <a:pt x="1188" y="646"/>
                    <a:pt x="1108" y="772"/>
                  </a:cubicBezTo>
                  <a:cubicBezTo>
                    <a:pt x="1095" y="792"/>
                    <a:pt x="1089" y="811"/>
                    <a:pt x="1082" y="831"/>
                  </a:cubicBezTo>
                  <a:cubicBezTo>
                    <a:pt x="1069" y="851"/>
                    <a:pt x="1042" y="844"/>
                    <a:pt x="1023" y="857"/>
                  </a:cubicBezTo>
                  <a:cubicBezTo>
                    <a:pt x="930" y="917"/>
                    <a:pt x="864" y="963"/>
                    <a:pt x="831" y="1062"/>
                  </a:cubicBezTo>
                  <a:cubicBezTo>
                    <a:pt x="805" y="1135"/>
                    <a:pt x="765" y="1161"/>
                    <a:pt x="726" y="1220"/>
                  </a:cubicBezTo>
                  <a:cubicBezTo>
                    <a:pt x="693" y="1273"/>
                    <a:pt x="693" y="1313"/>
                    <a:pt x="660" y="1365"/>
                  </a:cubicBezTo>
                  <a:cubicBezTo>
                    <a:pt x="620" y="1418"/>
                    <a:pt x="587" y="1438"/>
                    <a:pt x="535" y="1484"/>
                  </a:cubicBezTo>
                  <a:cubicBezTo>
                    <a:pt x="449" y="1557"/>
                    <a:pt x="409" y="1616"/>
                    <a:pt x="363" y="1708"/>
                  </a:cubicBezTo>
                  <a:lnTo>
                    <a:pt x="363" y="1708"/>
                  </a:lnTo>
                  <a:cubicBezTo>
                    <a:pt x="323" y="1669"/>
                    <a:pt x="317" y="1609"/>
                    <a:pt x="264" y="1596"/>
                  </a:cubicBezTo>
                  <a:cubicBezTo>
                    <a:pt x="178" y="1577"/>
                    <a:pt x="125" y="1596"/>
                    <a:pt x="53" y="1563"/>
                  </a:cubicBezTo>
                  <a:cubicBezTo>
                    <a:pt x="0" y="1537"/>
                    <a:pt x="20" y="1471"/>
                    <a:pt x="0" y="1411"/>
                  </a:cubicBezTo>
                  <a:lnTo>
                    <a:pt x="0" y="1411"/>
                  </a:lnTo>
                  <a:cubicBezTo>
                    <a:pt x="7" y="1365"/>
                    <a:pt x="40" y="1319"/>
                    <a:pt x="40" y="1273"/>
                  </a:cubicBezTo>
                  <a:cubicBezTo>
                    <a:pt x="40" y="1247"/>
                    <a:pt x="40" y="1234"/>
                    <a:pt x="40" y="1200"/>
                  </a:cubicBezTo>
                  <a:cubicBezTo>
                    <a:pt x="40" y="1141"/>
                    <a:pt x="99" y="1115"/>
                    <a:pt x="145" y="1075"/>
                  </a:cubicBezTo>
                  <a:cubicBezTo>
                    <a:pt x="185" y="1049"/>
                    <a:pt x="198" y="1022"/>
                    <a:pt x="238" y="1003"/>
                  </a:cubicBezTo>
                  <a:cubicBezTo>
                    <a:pt x="297" y="983"/>
                    <a:pt x="330" y="983"/>
                    <a:pt x="376" y="950"/>
                  </a:cubicBezTo>
                  <a:cubicBezTo>
                    <a:pt x="422" y="917"/>
                    <a:pt x="422" y="877"/>
                    <a:pt x="455" y="831"/>
                  </a:cubicBezTo>
                  <a:cubicBezTo>
                    <a:pt x="502" y="785"/>
                    <a:pt x="508" y="739"/>
                    <a:pt x="521" y="673"/>
                  </a:cubicBezTo>
                  <a:cubicBezTo>
                    <a:pt x="535" y="620"/>
                    <a:pt x="554" y="594"/>
                    <a:pt x="554" y="541"/>
                  </a:cubicBezTo>
                  <a:cubicBezTo>
                    <a:pt x="554" y="521"/>
                    <a:pt x="548" y="508"/>
                    <a:pt x="541" y="488"/>
                  </a:cubicBezTo>
                  <a:cubicBezTo>
                    <a:pt x="561" y="475"/>
                    <a:pt x="561" y="468"/>
                    <a:pt x="574" y="462"/>
                  </a:cubicBezTo>
                  <a:cubicBezTo>
                    <a:pt x="600" y="449"/>
                    <a:pt x="634" y="442"/>
                    <a:pt x="634" y="416"/>
                  </a:cubicBezTo>
                  <a:cubicBezTo>
                    <a:pt x="634" y="369"/>
                    <a:pt x="594" y="356"/>
                    <a:pt x="594" y="310"/>
                  </a:cubicBezTo>
                  <a:cubicBezTo>
                    <a:pt x="594" y="284"/>
                    <a:pt x="627" y="284"/>
                    <a:pt x="640" y="264"/>
                  </a:cubicBezTo>
                  <a:cubicBezTo>
                    <a:pt x="653" y="238"/>
                    <a:pt x="666" y="224"/>
                    <a:pt x="680" y="191"/>
                  </a:cubicBezTo>
                  <a:cubicBezTo>
                    <a:pt x="693" y="139"/>
                    <a:pt x="706" y="112"/>
                    <a:pt x="739" y="66"/>
                  </a:cubicBezTo>
                  <a:cubicBezTo>
                    <a:pt x="759" y="33"/>
                    <a:pt x="792" y="33"/>
                    <a:pt x="831" y="26"/>
                  </a:cubicBezTo>
                  <a:cubicBezTo>
                    <a:pt x="891" y="13"/>
                    <a:pt x="891" y="7"/>
                    <a:pt x="950" y="0"/>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7" name="Freeform 40">
              <a:extLst>
                <a:ext uri="{FF2B5EF4-FFF2-40B4-BE49-F238E27FC236}">
                  <a16:creationId xmlns:a16="http://schemas.microsoft.com/office/drawing/2014/main" id="{992DC504-E7F1-4C26-907C-239A00DBB35A}"/>
                </a:ext>
              </a:extLst>
            </p:cNvPr>
            <p:cNvSpPr>
              <a:spLocks noChangeArrowheads="1"/>
            </p:cNvSpPr>
            <p:nvPr/>
          </p:nvSpPr>
          <p:spPr bwMode="auto">
            <a:xfrm>
              <a:off x="7383776" y="7069132"/>
              <a:ext cx="1968372" cy="1562100"/>
            </a:xfrm>
            <a:custGeom>
              <a:avLst/>
              <a:gdLst>
                <a:gd name="T0" fmla="*/ 1893 w 5469"/>
                <a:gd name="T1" fmla="*/ 1009 h 4340"/>
                <a:gd name="T2" fmla="*/ 1893 w 5469"/>
                <a:gd name="T3" fmla="*/ 1286 h 4340"/>
                <a:gd name="T4" fmla="*/ 1853 w 5469"/>
                <a:gd name="T5" fmla="*/ 1556 h 4340"/>
                <a:gd name="T6" fmla="*/ 1801 w 5469"/>
                <a:gd name="T7" fmla="*/ 1932 h 4340"/>
                <a:gd name="T8" fmla="*/ 1458 w 5469"/>
                <a:gd name="T9" fmla="*/ 2011 h 4340"/>
                <a:gd name="T10" fmla="*/ 1141 w 5469"/>
                <a:gd name="T11" fmla="*/ 2011 h 4340"/>
                <a:gd name="T12" fmla="*/ 930 w 5469"/>
                <a:gd name="T13" fmla="*/ 1991 h 4340"/>
                <a:gd name="T14" fmla="*/ 745 w 5469"/>
                <a:gd name="T15" fmla="*/ 2018 h 4340"/>
                <a:gd name="T16" fmla="*/ 376 w 5469"/>
                <a:gd name="T17" fmla="*/ 2123 h 4340"/>
                <a:gd name="T18" fmla="*/ 257 w 5469"/>
                <a:gd name="T19" fmla="*/ 2235 h 4340"/>
                <a:gd name="T20" fmla="*/ 125 w 5469"/>
                <a:gd name="T21" fmla="*/ 2341 h 4340"/>
                <a:gd name="T22" fmla="*/ 0 w 5469"/>
                <a:gd name="T23" fmla="*/ 2605 h 4340"/>
                <a:gd name="T24" fmla="*/ 132 w 5469"/>
                <a:gd name="T25" fmla="*/ 2638 h 4340"/>
                <a:gd name="T26" fmla="*/ 541 w 5469"/>
                <a:gd name="T27" fmla="*/ 2691 h 4340"/>
                <a:gd name="T28" fmla="*/ 759 w 5469"/>
                <a:gd name="T29" fmla="*/ 2783 h 4340"/>
                <a:gd name="T30" fmla="*/ 792 w 5469"/>
                <a:gd name="T31" fmla="*/ 2948 h 4340"/>
                <a:gd name="T32" fmla="*/ 1247 w 5469"/>
                <a:gd name="T33" fmla="*/ 2882 h 4340"/>
                <a:gd name="T34" fmla="*/ 1524 w 5469"/>
                <a:gd name="T35" fmla="*/ 2862 h 4340"/>
                <a:gd name="T36" fmla="*/ 1741 w 5469"/>
                <a:gd name="T37" fmla="*/ 3073 h 4340"/>
                <a:gd name="T38" fmla="*/ 1761 w 5469"/>
                <a:gd name="T39" fmla="*/ 3449 h 4340"/>
                <a:gd name="T40" fmla="*/ 2025 w 5469"/>
                <a:gd name="T41" fmla="*/ 3693 h 4340"/>
                <a:gd name="T42" fmla="*/ 1999 w 5469"/>
                <a:gd name="T43" fmla="*/ 4161 h 4340"/>
                <a:gd name="T44" fmla="*/ 2309 w 5469"/>
                <a:gd name="T45" fmla="*/ 4201 h 4340"/>
                <a:gd name="T46" fmla="*/ 2553 w 5469"/>
                <a:gd name="T47" fmla="*/ 4188 h 4340"/>
                <a:gd name="T48" fmla="*/ 2783 w 5469"/>
                <a:gd name="T49" fmla="*/ 4201 h 4340"/>
                <a:gd name="T50" fmla="*/ 3648 w 5469"/>
                <a:gd name="T51" fmla="*/ 4069 h 4340"/>
                <a:gd name="T52" fmla="*/ 3971 w 5469"/>
                <a:gd name="T53" fmla="*/ 3845 h 4340"/>
                <a:gd name="T54" fmla="*/ 4241 w 5469"/>
                <a:gd name="T55" fmla="*/ 3554 h 4340"/>
                <a:gd name="T56" fmla="*/ 4281 w 5469"/>
                <a:gd name="T57" fmla="*/ 3343 h 4340"/>
                <a:gd name="T58" fmla="*/ 4617 w 5469"/>
                <a:gd name="T59" fmla="*/ 3093 h 4340"/>
                <a:gd name="T60" fmla="*/ 4795 w 5469"/>
                <a:gd name="T61" fmla="*/ 2684 h 4340"/>
                <a:gd name="T62" fmla="*/ 4875 w 5469"/>
                <a:gd name="T63" fmla="*/ 2559 h 4340"/>
                <a:gd name="T64" fmla="*/ 4921 w 5469"/>
                <a:gd name="T65" fmla="*/ 2334 h 4340"/>
                <a:gd name="T66" fmla="*/ 5191 w 5469"/>
                <a:gd name="T67" fmla="*/ 2143 h 4340"/>
                <a:gd name="T68" fmla="*/ 5257 w 5469"/>
                <a:gd name="T69" fmla="*/ 1939 h 4340"/>
                <a:gd name="T70" fmla="*/ 5369 w 5469"/>
                <a:gd name="T71" fmla="*/ 1516 h 4340"/>
                <a:gd name="T72" fmla="*/ 5231 w 5469"/>
                <a:gd name="T73" fmla="*/ 1002 h 4340"/>
                <a:gd name="T74" fmla="*/ 4888 w 5469"/>
                <a:gd name="T75" fmla="*/ 976 h 4340"/>
                <a:gd name="T76" fmla="*/ 4729 w 5469"/>
                <a:gd name="T77" fmla="*/ 725 h 4340"/>
                <a:gd name="T78" fmla="*/ 4386 w 5469"/>
                <a:gd name="T79" fmla="*/ 587 h 4340"/>
                <a:gd name="T80" fmla="*/ 4057 w 5469"/>
                <a:gd name="T81" fmla="*/ 329 h 4340"/>
                <a:gd name="T82" fmla="*/ 3733 w 5469"/>
                <a:gd name="T83" fmla="*/ 257 h 4340"/>
                <a:gd name="T84" fmla="*/ 3707 w 5469"/>
                <a:gd name="T85" fmla="*/ 59 h 4340"/>
                <a:gd name="T86" fmla="*/ 3509 w 5469"/>
                <a:gd name="T87" fmla="*/ 0 h 4340"/>
                <a:gd name="T88" fmla="*/ 3305 w 5469"/>
                <a:gd name="T89" fmla="*/ 59 h 4340"/>
                <a:gd name="T90" fmla="*/ 2737 w 5469"/>
                <a:gd name="T91" fmla="*/ 369 h 4340"/>
                <a:gd name="T92" fmla="*/ 2546 w 5469"/>
                <a:gd name="T93" fmla="*/ 257 h 4340"/>
                <a:gd name="T94" fmla="*/ 2131 w 5469"/>
                <a:gd name="T95" fmla="*/ 494 h 4340"/>
                <a:gd name="T96" fmla="*/ 2018 w 5469"/>
                <a:gd name="T97" fmla="*/ 771 h 4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69" h="4340">
                  <a:moveTo>
                    <a:pt x="1985" y="817"/>
                  </a:moveTo>
                  <a:lnTo>
                    <a:pt x="1985" y="817"/>
                  </a:lnTo>
                  <a:cubicBezTo>
                    <a:pt x="1979" y="897"/>
                    <a:pt x="1893" y="930"/>
                    <a:pt x="1893" y="1009"/>
                  </a:cubicBezTo>
                  <a:cubicBezTo>
                    <a:pt x="1893" y="1061"/>
                    <a:pt x="1939" y="1088"/>
                    <a:pt x="1939" y="1141"/>
                  </a:cubicBezTo>
                  <a:cubicBezTo>
                    <a:pt x="1939" y="1167"/>
                    <a:pt x="1939" y="1187"/>
                    <a:pt x="1939" y="1213"/>
                  </a:cubicBezTo>
                  <a:cubicBezTo>
                    <a:pt x="1939" y="1246"/>
                    <a:pt x="1906" y="1259"/>
                    <a:pt x="1893" y="1286"/>
                  </a:cubicBezTo>
                  <a:cubicBezTo>
                    <a:pt x="1873" y="1338"/>
                    <a:pt x="1860" y="1365"/>
                    <a:pt x="1840" y="1417"/>
                  </a:cubicBezTo>
                  <a:cubicBezTo>
                    <a:pt x="1827" y="1444"/>
                    <a:pt x="1814" y="1451"/>
                    <a:pt x="1814" y="1484"/>
                  </a:cubicBezTo>
                  <a:cubicBezTo>
                    <a:pt x="1814" y="1516"/>
                    <a:pt x="1834" y="1523"/>
                    <a:pt x="1853" y="1556"/>
                  </a:cubicBezTo>
                  <a:cubicBezTo>
                    <a:pt x="1860" y="1576"/>
                    <a:pt x="1886" y="1589"/>
                    <a:pt x="1886" y="1615"/>
                  </a:cubicBezTo>
                  <a:cubicBezTo>
                    <a:pt x="1886" y="1695"/>
                    <a:pt x="1801" y="1721"/>
                    <a:pt x="1801" y="1800"/>
                  </a:cubicBezTo>
                  <a:cubicBezTo>
                    <a:pt x="1801" y="1853"/>
                    <a:pt x="1801" y="1879"/>
                    <a:pt x="1801" y="1932"/>
                  </a:cubicBezTo>
                  <a:cubicBezTo>
                    <a:pt x="1715" y="1932"/>
                    <a:pt x="1675" y="1965"/>
                    <a:pt x="1603" y="2005"/>
                  </a:cubicBezTo>
                  <a:cubicBezTo>
                    <a:pt x="1570" y="2018"/>
                    <a:pt x="1557" y="2044"/>
                    <a:pt x="1524" y="2044"/>
                  </a:cubicBezTo>
                  <a:cubicBezTo>
                    <a:pt x="1497" y="2044"/>
                    <a:pt x="1484" y="2018"/>
                    <a:pt x="1458" y="2011"/>
                  </a:cubicBezTo>
                  <a:cubicBezTo>
                    <a:pt x="1411" y="2005"/>
                    <a:pt x="1379" y="2005"/>
                    <a:pt x="1326" y="2005"/>
                  </a:cubicBezTo>
                  <a:cubicBezTo>
                    <a:pt x="1286" y="2005"/>
                    <a:pt x="1260" y="2011"/>
                    <a:pt x="1220" y="2011"/>
                  </a:cubicBezTo>
                  <a:cubicBezTo>
                    <a:pt x="1187" y="2011"/>
                    <a:pt x="1167" y="2011"/>
                    <a:pt x="1141" y="2011"/>
                  </a:cubicBezTo>
                  <a:cubicBezTo>
                    <a:pt x="1108" y="2011"/>
                    <a:pt x="1088" y="2011"/>
                    <a:pt x="1062" y="1998"/>
                  </a:cubicBezTo>
                  <a:cubicBezTo>
                    <a:pt x="1036" y="1985"/>
                    <a:pt x="1029" y="1952"/>
                    <a:pt x="996" y="1952"/>
                  </a:cubicBezTo>
                  <a:cubicBezTo>
                    <a:pt x="970" y="1952"/>
                    <a:pt x="956" y="1978"/>
                    <a:pt x="930" y="1991"/>
                  </a:cubicBezTo>
                  <a:cubicBezTo>
                    <a:pt x="904" y="2005"/>
                    <a:pt x="884" y="2011"/>
                    <a:pt x="851" y="2024"/>
                  </a:cubicBezTo>
                  <a:cubicBezTo>
                    <a:pt x="825" y="2044"/>
                    <a:pt x="818" y="2071"/>
                    <a:pt x="792" y="2090"/>
                  </a:cubicBezTo>
                  <a:cubicBezTo>
                    <a:pt x="785" y="2057"/>
                    <a:pt x="778" y="2018"/>
                    <a:pt x="745" y="2018"/>
                  </a:cubicBezTo>
                  <a:cubicBezTo>
                    <a:pt x="726" y="2018"/>
                    <a:pt x="719" y="2044"/>
                    <a:pt x="699" y="2051"/>
                  </a:cubicBezTo>
                  <a:cubicBezTo>
                    <a:pt x="633" y="2071"/>
                    <a:pt x="587" y="2084"/>
                    <a:pt x="521" y="2110"/>
                  </a:cubicBezTo>
                  <a:cubicBezTo>
                    <a:pt x="468" y="2110"/>
                    <a:pt x="435" y="2117"/>
                    <a:pt x="376" y="2123"/>
                  </a:cubicBezTo>
                  <a:cubicBezTo>
                    <a:pt x="356" y="2130"/>
                    <a:pt x="337" y="2130"/>
                    <a:pt x="317" y="2143"/>
                  </a:cubicBezTo>
                  <a:cubicBezTo>
                    <a:pt x="303" y="2150"/>
                    <a:pt x="303" y="2163"/>
                    <a:pt x="290" y="2183"/>
                  </a:cubicBezTo>
                  <a:cubicBezTo>
                    <a:pt x="284" y="2202"/>
                    <a:pt x="270" y="2216"/>
                    <a:pt x="257" y="2235"/>
                  </a:cubicBezTo>
                  <a:cubicBezTo>
                    <a:pt x="244" y="2268"/>
                    <a:pt x="231" y="2282"/>
                    <a:pt x="205" y="2301"/>
                  </a:cubicBezTo>
                  <a:cubicBezTo>
                    <a:pt x="185" y="2308"/>
                    <a:pt x="185" y="2328"/>
                    <a:pt x="165" y="2334"/>
                  </a:cubicBezTo>
                  <a:cubicBezTo>
                    <a:pt x="145" y="2341"/>
                    <a:pt x="132" y="2334"/>
                    <a:pt x="125" y="2341"/>
                  </a:cubicBezTo>
                  <a:cubicBezTo>
                    <a:pt x="86" y="2367"/>
                    <a:pt x="79" y="2400"/>
                    <a:pt x="73" y="2446"/>
                  </a:cubicBezTo>
                  <a:lnTo>
                    <a:pt x="73" y="2446"/>
                  </a:lnTo>
                  <a:cubicBezTo>
                    <a:pt x="20" y="2493"/>
                    <a:pt x="0" y="2539"/>
                    <a:pt x="0" y="2605"/>
                  </a:cubicBezTo>
                  <a:cubicBezTo>
                    <a:pt x="0" y="2644"/>
                    <a:pt x="20" y="2664"/>
                    <a:pt x="13" y="2704"/>
                  </a:cubicBezTo>
                  <a:lnTo>
                    <a:pt x="13" y="2704"/>
                  </a:lnTo>
                  <a:cubicBezTo>
                    <a:pt x="46" y="2664"/>
                    <a:pt x="79" y="2638"/>
                    <a:pt x="132" y="2638"/>
                  </a:cubicBezTo>
                  <a:cubicBezTo>
                    <a:pt x="158" y="2638"/>
                    <a:pt x="178" y="2651"/>
                    <a:pt x="198" y="2664"/>
                  </a:cubicBezTo>
                  <a:cubicBezTo>
                    <a:pt x="257" y="2691"/>
                    <a:pt x="297" y="2691"/>
                    <a:pt x="356" y="2697"/>
                  </a:cubicBezTo>
                  <a:cubicBezTo>
                    <a:pt x="429" y="2697"/>
                    <a:pt x="468" y="2691"/>
                    <a:pt x="541" y="2691"/>
                  </a:cubicBezTo>
                  <a:cubicBezTo>
                    <a:pt x="587" y="2691"/>
                    <a:pt x="613" y="2691"/>
                    <a:pt x="660" y="2697"/>
                  </a:cubicBezTo>
                  <a:cubicBezTo>
                    <a:pt x="680" y="2704"/>
                    <a:pt x="693" y="2710"/>
                    <a:pt x="712" y="2710"/>
                  </a:cubicBezTo>
                  <a:cubicBezTo>
                    <a:pt x="739" y="2724"/>
                    <a:pt x="759" y="2750"/>
                    <a:pt x="759" y="2783"/>
                  </a:cubicBezTo>
                  <a:cubicBezTo>
                    <a:pt x="759" y="2823"/>
                    <a:pt x="739" y="2842"/>
                    <a:pt x="739" y="2882"/>
                  </a:cubicBezTo>
                  <a:cubicBezTo>
                    <a:pt x="739" y="2895"/>
                    <a:pt x="752" y="2902"/>
                    <a:pt x="759" y="2915"/>
                  </a:cubicBezTo>
                  <a:cubicBezTo>
                    <a:pt x="765" y="2928"/>
                    <a:pt x="772" y="2948"/>
                    <a:pt x="792" y="2948"/>
                  </a:cubicBezTo>
                  <a:cubicBezTo>
                    <a:pt x="825" y="2948"/>
                    <a:pt x="838" y="2902"/>
                    <a:pt x="871" y="2902"/>
                  </a:cubicBezTo>
                  <a:cubicBezTo>
                    <a:pt x="910" y="2902"/>
                    <a:pt x="917" y="2941"/>
                    <a:pt x="930" y="2974"/>
                  </a:cubicBezTo>
                  <a:cubicBezTo>
                    <a:pt x="1042" y="2908"/>
                    <a:pt x="1121" y="2882"/>
                    <a:pt x="1247" y="2882"/>
                  </a:cubicBezTo>
                  <a:cubicBezTo>
                    <a:pt x="1286" y="2882"/>
                    <a:pt x="1313" y="2895"/>
                    <a:pt x="1352" y="2895"/>
                  </a:cubicBezTo>
                  <a:cubicBezTo>
                    <a:pt x="1398" y="2895"/>
                    <a:pt x="1411" y="2849"/>
                    <a:pt x="1458" y="2849"/>
                  </a:cubicBezTo>
                  <a:cubicBezTo>
                    <a:pt x="1484" y="2849"/>
                    <a:pt x="1497" y="2862"/>
                    <a:pt x="1524" y="2862"/>
                  </a:cubicBezTo>
                  <a:cubicBezTo>
                    <a:pt x="1563" y="2862"/>
                    <a:pt x="1590" y="2849"/>
                    <a:pt x="1629" y="2849"/>
                  </a:cubicBezTo>
                  <a:cubicBezTo>
                    <a:pt x="1695" y="2849"/>
                    <a:pt x="1741" y="2915"/>
                    <a:pt x="1741" y="2981"/>
                  </a:cubicBezTo>
                  <a:cubicBezTo>
                    <a:pt x="1741" y="3020"/>
                    <a:pt x="1741" y="3034"/>
                    <a:pt x="1741" y="3073"/>
                  </a:cubicBezTo>
                  <a:cubicBezTo>
                    <a:pt x="1741" y="3093"/>
                    <a:pt x="1761" y="3106"/>
                    <a:pt x="1761" y="3126"/>
                  </a:cubicBezTo>
                  <a:cubicBezTo>
                    <a:pt x="1761" y="3198"/>
                    <a:pt x="1735" y="3238"/>
                    <a:pt x="1735" y="3304"/>
                  </a:cubicBezTo>
                  <a:cubicBezTo>
                    <a:pt x="1735" y="3363"/>
                    <a:pt x="1748" y="3396"/>
                    <a:pt x="1761" y="3449"/>
                  </a:cubicBezTo>
                  <a:cubicBezTo>
                    <a:pt x="1788" y="3502"/>
                    <a:pt x="1807" y="3541"/>
                    <a:pt x="1860" y="3548"/>
                  </a:cubicBezTo>
                  <a:cubicBezTo>
                    <a:pt x="1913" y="3554"/>
                    <a:pt x="1959" y="3535"/>
                    <a:pt x="1992" y="3574"/>
                  </a:cubicBezTo>
                  <a:cubicBezTo>
                    <a:pt x="2025" y="3607"/>
                    <a:pt x="2018" y="3647"/>
                    <a:pt x="2025" y="3693"/>
                  </a:cubicBezTo>
                  <a:cubicBezTo>
                    <a:pt x="1893" y="4029"/>
                    <a:pt x="1893" y="4029"/>
                    <a:pt x="1893" y="4029"/>
                  </a:cubicBezTo>
                  <a:cubicBezTo>
                    <a:pt x="1906" y="4056"/>
                    <a:pt x="1933" y="4062"/>
                    <a:pt x="1959" y="4076"/>
                  </a:cubicBezTo>
                  <a:cubicBezTo>
                    <a:pt x="1992" y="4095"/>
                    <a:pt x="1999" y="4128"/>
                    <a:pt x="1999" y="4161"/>
                  </a:cubicBezTo>
                  <a:cubicBezTo>
                    <a:pt x="1999" y="4194"/>
                    <a:pt x="1999" y="4214"/>
                    <a:pt x="1999" y="4247"/>
                  </a:cubicBezTo>
                  <a:cubicBezTo>
                    <a:pt x="1999" y="4320"/>
                    <a:pt x="2097" y="4339"/>
                    <a:pt x="2170" y="4339"/>
                  </a:cubicBezTo>
                  <a:cubicBezTo>
                    <a:pt x="2243" y="4339"/>
                    <a:pt x="2229" y="4201"/>
                    <a:pt x="2309" y="4201"/>
                  </a:cubicBezTo>
                  <a:cubicBezTo>
                    <a:pt x="2315" y="4201"/>
                    <a:pt x="2322" y="4221"/>
                    <a:pt x="2328" y="4227"/>
                  </a:cubicBezTo>
                  <a:cubicBezTo>
                    <a:pt x="2348" y="4234"/>
                    <a:pt x="2361" y="4234"/>
                    <a:pt x="2388" y="4234"/>
                  </a:cubicBezTo>
                  <a:cubicBezTo>
                    <a:pt x="2454" y="4234"/>
                    <a:pt x="2487" y="4188"/>
                    <a:pt x="2553" y="4188"/>
                  </a:cubicBezTo>
                  <a:cubicBezTo>
                    <a:pt x="2592" y="4188"/>
                    <a:pt x="2612" y="4188"/>
                    <a:pt x="2652" y="4188"/>
                  </a:cubicBezTo>
                  <a:cubicBezTo>
                    <a:pt x="2698" y="4188"/>
                    <a:pt x="2737" y="4201"/>
                    <a:pt x="2783" y="4201"/>
                  </a:cubicBezTo>
                  <a:lnTo>
                    <a:pt x="2783" y="4201"/>
                  </a:lnTo>
                  <a:cubicBezTo>
                    <a:pt x="2856" y="4161"/>
                    <a:pt x="2902" y="4142"/>
                    <a:pt x="2981" y="4128"/>
                  </a:cubicBezTo>
                  <a:cubicBezTo>
                    <a:pt x="3113" y="4095"/>
                    <a:pt x="3192" y="4069"/>
                    <a:pt x="3331" y="4069"/>
                  </a:cubicBezTo>
                  <a:cubicBezTo>
                    <a:pt x="3450" y="4069"/>
                    <a:pt x="3522" y="4069"/>
                    <a:pt x="3648" y="4069"/>
                  </a:cubicBezTo>
                  <a:cubicBezTo>
                    <a:pt x="3694" y="4069"/>
                    <a:pt x="3727" y="4056"/>
                    <a:pt x="3773" y="4043"/>
                  </a:cubicBezTo>
                  <a:cubicBezTo>
                    <a:pt x="3826" y="4029"/>
                    <a:pt x="3872" y="4036"/>
                    <a:pt x="3911" y="3996"/>
                  </a:cubicBezTo>
                  <a:cubicBezTo>
                    <a:pt x="3951" y="3950"/>
                    <a:pt x="3938" y="3897"/>
                    <a:pt x="3971" y="3845"/>
                  </a:cubicBezTo>
                  <a:cubicBezTo>
                    <a:pt x="3991" y="3799"/>
                    <a:pt x="4004" y="3766"/>
                    <a:pt x="4023" y="3720"/>
                  </a:cubicBezTo>
                  <a:cubicBezTo>
                    <a:pt x="4043" y="3667"/>
                    <a:pt x="4043" y="3627"/>
                    <a:pt x="4090" y="3601"/>
                  </a:cubicBezTo>
                  <a:cubicBezTo>
                    <a:pt x="4142" y="3568"/>
                    <a:pt x="4182" y="3574"/>
                    <a:pt x="4241" y="3554"/>
                  </a:cubicBezTo>
                  <a:lnTo>
                    <a:pt x="4241" y="3554"/>
                  </a:lnTo>
                  <a:cubicBezTo>
                    <a:pt x="4248" y="3508"/>
                    <a:pt x="4281" y="3462"/>
                    <a:pt x="4281" y="3416"/>
                  </a:cubicBezTo>
                  <a:cubicBezTo>
                    <a:pt x="4281" y="3390"/>
                    <a:pt x="4281" y="3377"/>
                    <a:pt x="4281" y="3343"/>
                  </a:cubicBezTo>
                  <a:cubicBezTo>
                    <a:pt x="4281" y="3284"/>
                    <a:pt x="4340" y="3258"/>
                    <a:pt x="4386" y="3218"/>
                  </a:cubicBezTo>
                  <a:cubicBezTo>
                    <a:pt x="4426" y="3192"/>
                    <a:pt x="4439" y="3165"/>
                    <a:pt x="4479" y="3146"/>
                  </a:cubicBezTo>
                  <a:cubicBezTo>
                    <a:pt x="4538" y="3126"/>
                    <a:pt x="4571" y="3126"/>
                    <a:pt x="4617" y="3093"/>
                  </a:cubicBezTo>
                  <a:cubicBezTo>
                    <a:pt x="4663" y="3060"/>
                    <a:pt x="4663" y="3020"/>
                    <a:pt x="4696" y="2974"/>
                  </a:cubicBezTo>
                  <a:cubicBezTo>
                    <a:pt x="4743" y="2928"/>
                    <a:pt x="4749" y="2882"/>
                    <a:pt x="4762" y="2816"/>
                  </a:cubicBezTo>
                  <a:cubicBezTo>
                    <a:pt x="4776" y="2763"/>
                    <a:pt x="4795" y="2737"/>
                    <a:pt x="4795" y="2684"/>
                  </a:cubicBezTo>
                  <a:cubicBezTo>
                    <a:pt x="4795" y="2664"/>
                    <a:pt x="4789" y="2651"/>
                    <a:pt x="4782" y="2631"/>
                  </a:cubicBezTo>
                  <a:cubicBezTo>
                    <a:pt x="4802" y="2618"/>
                    <a:pt x="4802" y="2611"/>
                    <a:pt x="4815" y="2605"/>
                  </a:cubicBezTo>
                  <a:cubicBezTo>
                    <a:pt x="4841" y="2592"/>
                    <a:pt x="4875" y="2585"/>
                    <a:pt x="4875" y="2559"/>
                  </a:cubicBezTo>
                  <a:cubicBezTo>
                    <a:pt x="4875" y="2512"/>
                    <a:pt x="4835" y="2499"/>
                    <a:pt x="4835" y="2453"/>
                  </a:cubicBezTo>
                  <a:cubicBezTo>
                    <a:pt x="4835" y="2427"/>
                    <a:pt x="4868" y="2427"/>
                    <a:pt x="4881" y="2407"/>
                  </a:cubicBezTo>
                  <a:cubicBezTo>
                    <a:pt x="4894" y="2381"/>
                    <a:pt x="4907" y="2367"/>
                    <a:pt x="4921" y="2334"/>
                  </a:cubicBezTo>
                  <a:cubicBezTo>
                    <a:pt x="4934" y="2282"/>
                    <a:pt x="4947" y="2255"/>
                    <a:pt x="4980" y="2209"/>
                  </a:cubicBezTo>
                  <a:cubicBezTo>
                    <a:pt x="5000" y="2176"/>
                    <a:pt x="5033" y="2176"/>
                    <a:pt x="5072" y="2169"/>
                  </a:cubicBezTo>
                  <a:cubicBezTo>
                    <a:pt x="5132" y="2156"/>
                    <a:pt x="5132" y="2150"/>
                    <a:pt x="5191" y="2143"/>
                  </a:cubicBezTo>
                  <a:lnTo>
                    <a:pt x="5191" y="2143"/>
                  </a:lnTo>
                  <a:cubicBezTo>
                    <a:pt x="5191" y="2130"/>
                    <a:pt x="5184" y="2137"/>
                    <a:pt x="5184" y="2123"/>
                  </a:cubicBezTo>
                  <a:cubicBezTo>
                    <a:pt x="5184" y="2051"/>
                    <a:pt x="5257" y="2018"/>
                    <a:pt x="5257" y="1939"/>
                  </a:cubicBezTo>
                  <a:cubicBezTo>
                    <a:pt x="5257" y="1912"/>
                    <a:pt x="5244" y="1899"/>
                    <a:pt x="5244" y="1879"/>
                  </a:cubicBezTo>
                  <a:cubicBezTo>
                    <a:pt x="5244" y="1827"/>
                    <a:pt x="5290" y="1813"/>
                    <a:pt x="5303" y="1767"/>
                  </a:cubicBezTo>
                  <a:cubicBezTo>
                    <a:pt x="5336" y="1668"/>
                    <a:pt x="5330" y="1609"/>
                    <a:pt x="5369" y="1516"/>
                  </a:cubicBezTo>
                  <a:cubicBezTo>
                    <a:pt x="5409" y="1424"/>
                    <a:pt x="5468" y="1378"/>
                    <a:pt x="5468" y="1279"/>
                  </a:cubicBezTo>
                  <a:cubicBezTo>
                    <a:pt x="5468" y="1187"/>
                    <a:pt x="5389" y="1154"/>
                    <a:pt x="5330" y="1081"/>
                  </a:cubicBezTo>
                  <a:cubicBezTo>
                    <a:pt x="5297" y="1048"/>
                    <a:pt x="5283" y="1009"/>
                    <a:pt x="5231" y="1002"/>
                  </a:cubicBezTo>
                  <a:cubicBezTo>
                    <a:pt x="5178" y="989"/>
                    <a:pt x="5145" y="1009"/>
                    <a:pt x="5092" y="982"/>
                  </a:cubicBezTo>
                  <a:cubicBezTo>
                    <a:pt x="5059" y="969"/>
                    <a:pt x="5039" y="949"/>
                    <a:pt x="5000" y="949"/>
                  </a:cubicBezTo>
                  <a:cubicBezTo>
                    <a:pt x="4954" y="949"/>
                    <a:pt x="4934" y="976"/>
                    <a:pt x="4888" y="976"/>
                  </a:cubicBezTo>
                  <a:cubicBezTo>
                    <a:pt x="4875" y="976"/>
                    <a:pt x="4875" y="956"/>
                    <a:pt x="4868" y="936"/>
                  </a:cubicBezTo>
                  <a:cubicBezTo>
                    <a:pt x="4861" y="903"/>
                    <a:pt x="4848" y="890"/>
                    <a:pt x="4828" y="863"/>
                  </a:cubicBezTo>
                  <a:cubicBezTo>
                    <a:pt x="4795" y="811"/>
                    <a:pt x="4776" y="771"/>
                    <a:pt x="4729" y="725"/>
                  </a:cubicBezTo>
                  <a:cubicBezTo>
                    <a:pt x="4683" y="672"/>
                    <a:pt x="4624" y="692"/>
                    <a:pt x="4558" y="666"/>
                  </a:cubicBezTo>
                  <a:cubicBezTo>
                    <a:pt x="4518" y="652"/>
                    <a:pt x="4498" y="639"/>
                    <a:pt x="4459" y="626"/>
                  </a:cubicBezTo>
                  <a:cubicBezTo>
                    <a:pt x="4433" y="613"/>
                    <a:pt x="4413" y="593"/>
                    <a:pt x="4386" y="587"/>
                  </a:cubicBezTo>
                  <a:cubicBezTo>
                    <a:pt x="4366" y="573"/>
                    <a:pt x="4347" y="573"/>
                    <a:pt x="4334" y="554"/>
                  </a:cubicBezTo>
                  <a:cubicBezTo>
                    <a:pt x="4314" y="527"/>
                    <a:pt x="4314" y="501"/>
                    <a:pt x="4287" y="474"/>
                  </a:cubicBezTo>
                  <a:cubicBezTo>
                    <a:pt x="4208" y="395"/>
                    <a:pt x="4149" y="369"/>
                    <a:pt x="4057" y="329"/>
                  </a:cubicBezTo>
                  <a:cubicBezTo>
                    <a:pt x="4017" y="309"/>
                    <a:pt x="4004" y="270"/>
                    <a:pt x="3964" y="270"/>
                  </a:cubicBezTo>
                  <a:cubicBezTo>
                    <a:pt x="3905" y="270"/>
                    <a:pt x="3878" y="316"/>
                    <a:pt x="3826" y="316"/>
                  </a:cubicBezTo>
                  <a:cubicBezTo>
                    <a:pt x="3786" y="316"/>
                    <a:pt x="3773" y="276"/>
                    <a:pt x="3733" y="257"/>
                  </a:cubicBezTo>
                  <a:cubicBezTo>
                    <a:pt x="3707" y="237"/>
                    <a:pt x="3661" y="237"/>
                    <a:pt x="3661" y="204"/>
                  </a:cubicBezTo>
                  <a:cubicBezTo>
                    <a:pt x="3661" y="171"/>
                    <a:pt x="3667" y="145"/>
                    <a:pt x="3680" y="118"/>
                  </a:cubicBezTo>
                  <a:cubicBezTo>
                    <a:pt x="3687" y="92"/>
                    <a:pt x="3707" y="85"/>
                    <a:pt x="3707" y="59"/>
                  </a:cubicBezTo>
                  <a:cubicBezTo>
                    <a:pt x="3707" y="33"/>
                    <a:pt x="3674" y="33"/>
                    <a:pt x="3648" y="26"/>
                  </a:cubicBezTo>
                  <a:cubicBezTo>
                    <a:pt x="3628" y="19"/>
                    <a:pt x="3615" y="0"/>
                    <a:pt x="3595" y="0"/>
                  </a:cubicBezTo>
                  <a:cubicBezTo>
                    <a:pt x="3562" y="0"/>
                    <a:pt x="3542" y="0"/>
                    <a:pt x="3509" y="0"/>
                  </a:cubicBezTo>
                  <a:cubicBezTo>
                    <a:pt x="3483" y="0"/>
                    <a:pt x="3469" y="19"/>
                    <a:pt x="3436" y="19"/>
                  </a:cubicBezTo>
                  <a:cubicBezTo>
                    <a:pt x="3410" y="19"/>
                    <a:pt x="3397" y="19"/>
                    <a:pt x="3371" y="19"/>
                  </a:cubicBezTo>
                  <a:cubicBezTo>
                    <a:pt x="3344" y="19"/>
                    <a:pt x="3331" y="39"/>
                    <a:pt x="3305" y="59"/>
                  </a:cubicBezTo>
                  <a:cubicBezTo>
                    <a:pt x="3265" y="85"/>
                    <a:pt x="3245" y="105"/>
                    <a:pt x="3212" y="132"/>
                  </a:cubicBezTo>
                  <a:cubicBezTo>
                    <a:pt x="3146" y="191"/>
                    <a:pt x="3100" y="197"/>
                    <a:pt x="3028" y="230"/>
                  </a:cubicBezTo>
                  <a:cubicBezTo>
                    <a:pt x="2909" y="276"/>
                    <a:pt x="2856" y="343"/>
                    <a:pt x="2737" y="369"/>
                  </a:cubicBezTo>
                  <a:cubicBezTo>
                    <a:pt x="2704" y="375"/>
                    <a:pt x="2691" y="402"/>
                    <a:pt x="2658" y="402"/>
                  </a:cubicBezTo>
                  <a:cubicBezTo>
                    <a:pt x="2586" y="402"/>
                    <a:pt x="2572" y="329"/>
                    <a:pt x="2546" y="257"/>
                  </a:cubicBezTo>
                  <a:lnTo>
                    <a:pt x="2546" y="257"/>
                  </a:lnTo>
                  <a:cubicBezTo>
                    <a:pt x="2474" y="257"/>
                    <a:pt x="2434" y="230"/>
                    <a:pt x="2361" y="230"/>
                  </a:cubicBezTo>
                  <a:cubicBezTo>
                    <a:pt x="2289" y="230"/>
                    <a:pt x="2249" y="276"/>
                    <a:pt x="2216" y="336"/>
                  </a:cubicBezTo>
                  <a:cubicBezTo>
                    <a:pt x="2183" y="395"/>
                    <a:pt x="2150" y="428"/>
                    <a:pt x="2131" y="494"/>
                  </a:cubicBezTo>
                  <a:cubicBezTo>
                    <a:pt x="2131" y="507"/>
                    <a:pt x="2117" y="507"/>
                    <a:pt x="2111" y="520"/>
                  </a:cubicBezTo>
                  <a:cubicBezTo>
                    <a:pt x="2084" y="593"/>
                    <a:pt x="2091" y="646"/>
                    <a:pt x="2058" y="718"/>
                  </a:cubicBezTo>
                  <a:cubicBezTo>
                    <a:pt x="2045" y="738"/>
                    <a:pt x="2032" y="751"/>
                    <a:pt x="2018" y="771"/>
                  </a:cubicBezTo>
                  <a:cubicBezTo>
                    <a:pt x="2005" y="791"/>
                    <a:pt x="2005" y="811"/>
                    <a:pt x="1985" y="817"/>
                  </a:cubicBezTo>
                </a:path>
              </a:pathLst>
            </a:custGeom>
            <a:solidFill>
              <a:srgbClr val="1DAB4B"/>
            </a:solidFill>
            <a:ln w="28575" cap="flat" cmpd="sng">
              <a:solidFill>
                <a:schemeClr val="bg1"/>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8" name="Freeform 41">
              <a:extLst>
                <a:ext uri="{FF2B5EF4-FFF2-40B4-BE49-F238E27FC236}">
                  <a16:creationId xmlns:a16="http://schemas.microsoft.com/office/drawing/2014/main" id="{7D347178-3349-447F-9129-B2FDA7E6E306}"/>
                </a:ext>
              </a:extLst>
            </p:cNvPr>
            <p:cNvSpPr>
              <a:spLocks noChangeArrowheads="1"/>
            </p:cNvSpPr>
            <p:nvPr/>
          </p:nvSpPr>
          <p:spPr bwMode="auto">
            <a:xfrm>
              <a:off x="6705958" y="8501057"/>
              <a:ext cx="1068318" cy="774700"/>
            </a:xfrm>
            <a:custGeom>
              <a:avLst/>
              <a:gdLst>
                <a:gd name="T0" fmla="*/ 738 w 2968"/>
                <a:gd name="T1" fmla="*/ 6 h 2151"/>
                <a:gd name="T2" fmla="*/ 481 w 2968"/>
                <a:gd name="T3" fmla="*/ 277 h 2151"/>
                <a:gd name="T4" fmla="*/ 310 w 2968"/>
                <a:gd name="T5" fmla="*/ 501 h 2151"/>
                <a:gd name="T6" fmla="*/ 159 w 2968"/>
                <a:gd name="T7" fmla="*/ 712 h 2151"/>
                <a:gd name="T8" fmla="*/ 139 w 2968"/>
                <a:gd name="T9" fmla="*/ 804 h 2151"/>
                <a:gd name="T10" fmla="*/ 33 w 2968"/>
                <a:gd name="T11" fmla="*/ 1391 h 2151"/>
                <a:gd name="T12" fmla="*/ 13 w 2968"/>
                <a:gd name="T13" fmla="*/ 1444 h 2151"/>
                <a:gd name="T14" fmla="*/ 7 w 2968"/>
                <a:gd name="T15" fmla="*/ 1503 h 2151"/>
                <a:gd name="T16" fmla="*/ 86 w 2968"/>
                <a:gd name="T17" fmla="*/ 1510 h 2151"/>
                <a:gd name="T18" fmla="*/ 224 w 2968"/>
                <a:gd name="T19" fmla="*/ 1484 h 2151"/>
                <a:gd name="T20" fmla="*/ 284 w 2968"/>
                <a:gd name="T21" fmla="*/ 1537 h 2151"/>
                <a:gd name="T22" fmla="*/ 363 w 2968"/>
                <a:gd name="T23" fmla="*/ 1741 h 2151"/>
                <a:gd name="T24" fmla="*/ 330 w 2968"/>
                <a:gd name="T25" fmla="*/ 1866 h 2151"/>
                <a:gd name="T26" fmla="*/ 455 w 2968"/>
                <a:gd name="T27" fmla="*/ 1873 h 2151"/>
                <a:gd name="T28" fmla="*/ 632 w 2968"/>
                <a:gd name="T29" fmla="*/ 1893 h 2151"/>
                <a:gd name="T30" fmla="*/ 857 w 2968"/>
                <a:gd name="T31" fmla="*/ 1932 h 2151"/>
                <a:gd name="T32" fmla="*/ 1226 w 2968"/>
                <a:gd name="T33" fmla="*/ 2071 h 2151"/>
                <a:gd name="T34" fmla="*/ 1358 w 2968"/>
                <a:gd name="T35" fmla="*/ 2150 h 2151"/>
                <a:gd name="T36" fmla="*/ 1463 w 2968"/>
                <a:gd name="T37" fmla="*/ 1978 h 2151"/>
                <a:gd name="T38" fmla="*/ 1734 w 2968"/>
                <a:gd name="T39" fmla="*/ 1813 h 2151"/>
                <a:gd name="T40" fmla="*/ 2321 w 2968"/>
                <a:gd name="T41" fmla="*/ 1932 h 2151"/>
                <a:gd name="T42" fmla="*/ 2631 w 2968"/>
                <a:gd name="T43" fmla="*/ 1945 h 2151"/>
                <a:gd name="T44" fmla="*/ 2664 w 2968"/>
                <a:gd name="T45" fmla="*/ 1906 h 2151"/>
                <a:gd name="T46" fmla="*/ 2750 w 2968"/>
                <a:gd name="T47" fmla="*/ 1721 h 2151"/>
                <a:gd name="T48" fmla="*/ 2763 w 2968"/>
                <a:gd name="T49" fmla="*/ 1602 h 2151"/>
                <a:gd name="T50" fmla="*/ 2895 w 2968"/>
                <a:gd name="T51" fmla="*/ 1583 h 2151"/>
                <a:gd name="T52" fmla="*/ 2967 w 2968"/>
                <a:gd name="T53" fmla="*/ 1569 h 2151"/>
                <a:gd name="T54" fmla="*/ 2842 w 2968"/>
                <a:gd name="T55" fmla="*/ 1405 h 2151"/>
                <a:gd name="T56" fmla="*/ 2756 w 2968"/>
                <a:gd name="T57" fmla="*/ 1411 h 2151"/>
                <a:gd name="T58" fmla="*/ 2684 w 2968"/>
                <a:gd name="T59" fmla="*/ 1180 h 2151"/>
                <a:gd name="T60" fmla="*/ 2446 w 2968"/>
                <a:gd name="T61" fmla="*/ 1154 h 2151"/>
                <a:gd name="T62" fmla="*/ 2440 w 2968"/>
                <a:gd name="T63" fmla="*/ 1028 h 2151"/>
                <a:gd name="T64" fmla="*/ 2374 w 2968"/>
                <a:gd name="T65" fmla="*/ 745 h 2151"/>
                <a:gd name="T66" fmla="*/ 2400 w 2968"/>
                <a:gd name="T67" fmla="*/ 633 h 2151"/>
                <a:gd name="T68" fmla="*/ 2387 w 2968"/>
                <a:gd name="T69" fmla="*/ 521 h 2151"/>
                <a:gd name="T70" fmla="*/ 2361 w 2968"/>
                <a:gd name="T71" fmla="*/ 409 h 2151"/>
                <a:gd name="T72" fmla="*/ 2235 w 2968"/>
                <a:gd name="T73" fmla="*/ 303 h 2151"/>
                <a:gd name="T74" fmla="*/ 2018 w 2968"/>
                <a:gd name="T75" fmla="*/ 244 h 2151"/>
                <a:gd name="T76" fmla="*/ 1833 w 2968"/>
                <a:gd name="T77" fmla="*/ 244 h 2151"/>
                <a:gd name="T78" fmla="*/ 1741 w 2968"/>
                <a:gd name="T79" fmla="*/ 125 h 2151"/>
                <a:gd name="T80" fmla="*/ 1411 w 2968"/>
                <a:gd name="T81" fmla="*/ 19 h 2151"/>
                <a:gd name="T82" fmla="*/ 1239 w 2968"/>
                <a:gd name="T83" fmla="*/ 0 h 2151"/>
                <a:gd name="T84" fmla="*/ 1088 w 2968"/>
                <a:gd name="T85" fmla="*/ 46 h 2151"/>
                <a:gd name="T86" fmla="*/ 929 w 2968"/>
                <a:gd name="T87" fmla="*/ 26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68" h="2151">
                  <a:moveTo>
                    <a:pt x="738" y="6"/>
                  </a:moveTo>
                  <a:lnTo>
                    <a:pt x="738" y="6"/>
                  </a:lnTo>
                  <a:cubicBezTo>
                    <a:pt x="672" y="79"/>
                    <a:pt x="613" y="99"/>
                    <a:pt x="534" y="151"/>
                  </a:cubicBezTo>
                  <a:cubicBezTo>
                    <a:pt x="487" y="178"/>
                    <a:pt x="487" y="224"/>
                    <a:pt x="481" y="277"/>
                  </a:cubicBezTo>
                  <a:cubicBezTo>
                    <a:pt x="474" y="316"/>
                    <a:pt x="462" y="336"/>
                    <a:pt x="449" y="376"/>
                  </a:cubicBezTo>
                  <a:cubicBezTo>
                    <a:pt x="416" y="442"/>
                    <a:pt x="363" y="448"/>
                    <a:pt x="310" y="501"/>
                  </a:cubicBezTo>
                  <a:cubicBezTo>
                    <a:pt x="284" y="534"/>
                    <a:pt x="290" y="560"/>
                    <a:pt x="264" y="593"/>
                  </a:cubicBezTo>
                  <a:cubicBezTo>
                    <a:pt x="218" y="640"/>
                    <a:pt x="178" y="653"/>
                    <a:pt x="159" y="712"/>
                  </a:cubicBezTo>
                  <a:cubicBezTo>
                    <a:pt x="152" y="752"/>
                    <a:pt x="145" y="765"/>
                    <a:pt x="139" y="804"/>
                  </a:cubicBezTo>
                  <a:lnTo>
                    <a:pt x="139" y="804"/>
                  </a:lnTo>
                  <a:cubicBezTo>
                    <a:pt x="33" y="1391"/>
                    <a:pt x="33" y="1391"/>
                    <a:pt x="33" y="1391"/>
                  </a:cubicBezTo>
                  <a:lnTo>
                    <a:pt x="33" y="1391"/>
                  </a:lnTo>
                  <a:cubicBezTo>
                    <a:pt x="33" y="1398"/>
                    <a:pt x="27" y="1405"/>
                    <a:pt x="27" y="1411"/>
                  </a:cubicBezTo>
                  <a:cubicBezTo>
                    <a:pt x="20" y="1424"/>
                    <a:pt x="13" y="1431"/>
                    <a:pt x="13" y="1444"/>
                  </a:cubicBezTo>
                  <a:cubicBezTo>
                    <a:pt x="7" y="1457"/>
                    <a:pt x="0" y="1464"/>
                    <a:pt x="0" y="1470"/>
                  </a:cubicBezTo>
                  <a:cubicBezTo>
                    <a:pt x="0" y="1484"/>
                    <a:pt x="7" y="1497"/>
                    <a:pt x="7" y="1503"/>
                  </a:cubicBezTo>
                  <a:lnTo>
                    <a:pt x="7" y="1503"/>
                  </a:lnTo>
                  <a:cubicBezTo>
                    <a:pt x="33" y="1503"/>
                    <a:pt x="60" y="1510"/>
                    <a:pt x="86" y="1510"/>
                  </a:cubicBezTo>
                  <a:cubicBezTo>
                    <a:pt x="132" y="1497"/>
                    <a:pt x="159" y="1477"/>
                    <a:pt x="205" y="1477"/>
                  </a:cubicBezTo>
                  <a:cubicBezTo>
                    <a:pt x="211" y="1477"/>
                    <a:pt x="218" y="1477"/>
                    <a:pt x="224" y="1484"/>
                  </a:cubicBezTo>
                  <a:cubicBezTo>
                    <a:pt x="231" y="1490"/>
                    <a:pt x="238" y="1497"/>
                    <a:pt x="244" y="1503"/>
                  </a:cubicBezTo>
                  <a:cubicBezTo>
                    <a:pt x="251" y="1523"/>
                    <a:pt x="277" y="1517"/>
                    <a:pt x="284" y="1537"/>
                  </a:cubicBezTo>
                  <a:cubicBezTo>
                    <a:pt x="290" y="1556"/>
                    <a:pt x="290" y="1576"/>
                    <a:pt x="297" y="1602"/>
                  </a:cubicBezTo>
                  <a:cubicBezTo>
                    <a:pt x="317" y="1662"/>
                    <a:pt x="363" y="1682"/>
                    <a:pt x="363" y="1741"/>
                  </a:cubicBezTo>
                  <a:cubicBezTo>
                    <a:pt x="363" y="1794"/>
                    <a:pt x="343" y="1827"/>
                    <a:pt x="330" y="1866"/>
                  </a:cubicBezTo>
                  <a:lnTo>
                    <a:pt x="330" y="1866"/>
                  </a:lnTo>
                  <a:cubicBezTo>
                    <a:pt x="350" y="1866"/>
                    <a:pt x="363" y="1873"/>
                    <a:pt x="376" y="1873"/>
                  </a:cubicBezTo>
                  <a:cubicBezTo>
                    <a:pt x="409" y="1873"/>
                    <a:pt x="422" y="1873"/>
                    <a:pt x="455" y="1873"/>
                  </a:cubicBezTo>
                  <a:cubicBezTo>
                    <a:pt x="494" y="1873"/>
                    <a:pt x="507" y="1840"/>
                    <a:pt x="547" y="1840"/>
                  </a:cubicBezTo>
                  <a:cubicBezTo>
                    <a:pt x="586" y="1840"/>
                    <a:pt x="599" y="1879"/>
                    <a:pt x="632" y="1893"/>
                  </a:cubicBezTo>
                  <a:cubicBezTo>
                    <a:pt x="685" y="1919"/>
                    <a:pt x="718" y="1932"/>
                    <a:pt x="777" y="1932"/>
                  </a:cubicBezTo>
                  <a:cubicBezTo>
                    <a:pt x="810" y="1932"/>
                    <a:pt x="824" y="1932"/>
                    <a:pt x="857" y="1932"/>
                  </a:cubicBezTo>
                  <a:cubicBezTo>
                    <a:pt x="909" y="1932"/>
                    <a:pt x="929" y="1959"/>
                    <a:pt x="982" y="1972"/>
                  </a:cubicBezTo>
                  <a:cubicBezTo>
                    <a:pt x="1081" y="1998"/>
                    <a:pt x="1134" y="2031"/>
                    <a:pt x="1226" y="2071"/>
                  </a:cubicBezTo>
                  <a:cubicBezTo>
                    <a:pt x="1252" y="2084"/>
                    <a:pt x="1272" y="2091"/>
                    <a:pt x="1299" y="2104"/>
                  </a:cubicBezTo>
                  <a:cubicBezTo>
                    <a:pt x="1318" y="2123"/>
                    <a:pt x="1332" y="2150"/>
                    <a:pt x="1358" y="2150"/>
                  </a:cubicBezTo>
                  <a:cubicBezTo>
                    <a:pt x="1404" y="2150"/>
                    <a:pt x="1431" y="2110"/>
                    <a:pt x="1444" y="2064"/>
                  </a:cubicBezTo>
                  <a:cubicBezTo>
                    <a:pt x="1457" y="2038"/>
                    <a:pt x="1444" y="2005"/>
                    <a:pt x="1463" y="1978"/>
                  </a:cubicBezTo>
                  <a:cubicBezTo>
                    <a:pt x="1477" y="1965"/>
                    <a:pt x="1496" y="1965"/>
                    <a:pt x="1516" y="1959"/>
                  </a:cubicBezTo>
                  <a:cubicBezTo>
                    <a:pt x="1615" y="1925"/>
                    <a:pt x="1635" y="1813"/>
                    <a:pt x="1734" y="1813"/>
                  </a:cubicBezTo>
                  <a:cubicBezTo>
                    <a:pt x="1899" y="1813"/>
                    <a:pt x="1985" y="1846"/>
                    <a:pt x="2143" y="1886"/>
                  </a:cubicBezTo>
                  <a:cubicBezTo>
                    <a:pt x="2216" y="1906"/>
                    <a:pt x="2248" y="1932"/>
                    <a:pt x="2321" y="1932"/>
                  </a:cubicBezTo>
                  <a:cubicBezTo>
                    <a:pt x="2354" y="1932"/>
                    <a:pt x="2367" y="1912"/>
                    <a:pt x="2393" y="1912"/>
                  </a:cubicBezTo>
                  <a:cubicBezTo>
                    <a:pt x="2492" y="1912"/>
                    <a:pt x="2532" y="1932"/>
                    <a:pt x="2631" y="1945"/>
                  </a:cubicBezTo>
                  <a:lnTo>
                    <a:pt x="2631" y="1945"/>
                  </a:lnTo>
                  <a:cubicBezTo>
                    <a:pt x="2644" y="1932"/>
                    <a:pt x="2657" y="1925"/>
                    <a:pt x="2664" y="1906"/>
                  </a:cubicBezTo>
                  <a:cubicBezTo>
                    <a:pt x="2684" y="1860"/>
                    <a:pt x="2671" y="1827"/>
                    <a:pt x="2697" y="1780"/>
                  </a:cubicBezTo>
                  <a:cubicBezTo>
                    <a:pt x="2710" y="1754"/>
                    <a:pt x="2750" y="1748"/>
                    <a:pt x="2750" y="1721"/>
                  </a:cubicBezTo>
                  <a:cubicBezTo>
                    <a:pt x="2750" y="1662"/>
                    <a:pt x="2690" y="1655"/>
                    <a:pt x="2651" y="1616"/>
                  </a:cubicBezTo>
                  <a:cubicBezTo>
                    <a:pt x="2690" y="1616"/>
                    <a:pt x="2717" y="1609"/>
                    <a:pt x="2763" y="1602"/>
                  </a:cubicBezTo>
                  <a:cubicBezTo>
                    <a:pt x="2783" y="1596"/>
                    <a:pt x="2789" y="1563"/>
                    <a:pt x="2816" y="1563"/>
                  </a:cubicBezTo>
                  <a:cubicBezTo>
                    <a:pt x="2849" y="1563"/>
                    <a:pt x="2862" y="1583"/>
                    <a:pt x="2895" y="1583"/>
                  </a:cubicBezTo>
                  <a:cubicBezTo>
                    <a:pt x="2921" y="1583"/>
                    <a:pt x="2948" y="1583"/>
                    <a:pt x="2967" y="1569"/>
                  </a:cubicBezTo>
                  <a:lnTo>
                    <a:pt x="2967" y="1569"/>
                  </a:lnTo>
                  <a:cubicBezTo>
                    <a:pt x="2948" y="1510"/>
                    <a:pt x="2928" y="1477"/>
                    <a:pt x="2915" y="1411"/>
                  </a:cubicBezTo>
                  <a:cubicBezTo>
                    <a:pt x="2888" y="1411"/>
                    <a:pt x="2875" y="1405"/>
                    <a:pt x="2842" y="1405"/>
                  </a:cubicBezTo>
                  <a:cubicBezTo>
                    <a:pt x="2829" y="1405"/>
                    <a:pt x="2822" y="1411"/>
                    <a:pt x="2809" y="1411"/>
                  </a:cubicBezTo>
                  <a:cubicBezTo>
                    <a:pt x="2789" y="1411"/>
                    <a:pt x="2776" y="1411"/>
                    <a:pt x="2756" y="1411"/>
                  </a:cubicBezTo>
                  <a:cubicBezTo>
                    <a:pt x="2763" y="1345"/>
                    <a:pt x="2789" y="1312"/>
                    <a:pt x="2789" y="1246"/>
                  </a:cubicBezTo>
                  <a:cubicBezTo>
                    <a:pt x="2789" y="1200"/>
                    <a:pt x="2730" y="1200"/>
                    <a:pt x="2684" y="1180"/>
                  </a:cubicBezTo>
                  <a:cubicBezTo>
                    <a:pt x="2644" y="1154"/>
                    <a:pt x="2618" y="1134"/>
                    <a:pt x="2572" y="1134"/>
                  </a:cubicBezTo>
                  <a:cubicBezTo>
                    <a:pt x="2519" y="1134"/>
                    <a:pt x="2499" y="1154"/>
                    <a:pt x="2446" y="1154"/>
                  </a:cubicBezTo>
                  <a:cubicBezTo>
                    <a:pt x="2440" y="1154"/>
                    <a:pt x="2433" y="1147"/>
                    <a:pt x="2433" y="1147"/>
                  </a:cubicBezTo>
                  <a:cubicBezTo>
                    <a:pt x="2433" y="1101"/>
                    <a:pt x="2440" y="1075"/>
                    <a:pt x="2440" y="1028"/>
                  </a:cubicBezTo>
                  <a:cubicBezTo>
                    <a:pt x="2440" y="969"/>
                    <a:pt x="2446" y="930"/>
                    <a:pt x="2427" y="870"/>
                  </a:cubicBezTo>
                  <a:cubicBezTo>
                    <a:pt x="2407" y="817"/>
                    <a:pt x="2374" y="798"/>
                    <a:pt x="2374" y="745"/>
                  </a:cubicBezTo>
                  <a:cubicBezTo>
                    <a:pt x="2374" y="712"/>
                    <a:pt x="2400" y="699"/>
                    <a:pt x="2413" y="666"/>
                  </a:cubicBezTo>
                  <a:cubicBezTo>
                    <a:pt x="2413" y="653"/>
                    <a:pt x="2407" y="646"/>
                    <a:pt x="2400" y="633"/>
                  </a:cubicBezTo>
                  <a:cubicBezTo>
                    <a:pt x="2400" y="613"/>
                    <a:pt x="2400" y="600"/>
                    <a:pt x="2400" y="580"/>
                  </a:cubicBezTo>
                  <a:cubicBezTo>
                    <a:pt x="2393" y="560"/>
                    <a:pt x="2387" y="541"/>
                    <a:pt x="2387" y="521"/>
                  </a:cubicBezTo>
                  <a:cubicBezTo>
                    <a:pt x="2380" y="488"/>
                    <a:pt x="2374" y="474"/>
                    <a:pt x="2374" y="448"/>
                  </a:cubicBezTo>
                  <a:cubicBezTo>
                    <a:pt x="2367" y="435"/>
                    <a:pt x="2367" y="422"/>
                    <a:pt x="2361" y="409"/>
                  </a:cubicBezTo>
                  <a:cubicBezTo>
                    <a:pt x="2354" y="389"/>
                    <a:pt x="2347" y="382"/>
                    <a:pt x="2341" y="362"/>
                  </a:cubicBezTo>
                  <a:cubicBezTo>
                    <a:pt x="2308" y="329"/>
                    <a:pt x="2268" y="329"/>
                    <a:pt x="2235" y="303"/>
                  </a:cubicBezTo>
                  <a:cubicBezTo>
                    <a:pt x="2202" y="277"/>
                    <a:pt x="2202" y="224"/>
                    <a:pt x="2156" y="224"/>
                  </a:cubicBezTo>
                  <a:cubicBezTo>
                    <a:pt x="2103" y="224"/>
                    <a:pt x="2070" y="244"/>
                    <a:pt x="2018" y="244"/>
                  </a:cubicBezTo>
                  <a:cubicBezTo>
                    <a:pt x="1978" y="244"/>
                    <a:pt x="1958" y="211"/>
                    <a:pt x="1919" y="211"/>
                  </a:cubicBezTo>
                  <a:cubicBezTo>
                    <a:pt x="1886" y="211"/>
                    <a:pt x="1873" y="244"/>
                    <a:pt x="1833" y="244"/>
                  </a:cubicBezTo>
                  <a:cubicBezTo>
                    <a:pt x="1800" y="244"/>
                    <a:pt x="1787" y="204"/>
                    <a:pt x="1767" y="171"/>
                  </a:cubicBezTo>
                  <a:cubicBezTo>
                    <a:pt x="1760" y="151"/>
                    <a:pt x="1760" y="125"/>
                    <a:pt x="1741" y="125"/>
                  </a:cubicBezTo>
                  <a:cubicBezTo>
                    <a:pt x="1701" y="125"/>
                    <a:pt x="1681" y="151"/>
                    <a:pt x="1642" y="151"/>
                  </a:cubicBezTo>
                  <a:cubicBezTo>
                    <a:pt x="1543" y="151"/>
                    <a:pt x="1510" y="19"/>
                    <a:pt x="1411" y="19"/>
                  </a:cubicBezTo>
                  <a:cubicBezTo>
                    <a:pt x="1378" y="19"/>
                    <a:pt x="1364" y="19"/>
                    <a:pt x="1338" y="19"/>
                  </a:cubicBezTo>
                  <a:cubicBezTo>
                    <a:pt x="1299" y="19"/>
                    <a:pt x="1279" y="0"/>
                    <a:pt x="1239" y="0"/>
                  </a:cubicBezTo>
                  <a:cubicBezTo>
                    <a:pt x="1206" y="0"/>
                    <a:pt x="1193" y="0"/>
                    <a:pt x="1160" y="0"/>
                  </a:cubicBezTo>
                  <a:cubicBezTo>
                    <a:pt x="1127" y="0"/>
                    <a:pt x="1120" y="46"/>
                    <a:pt x="1088" y="46"/>
                  </a:cubicBezTo>
                  <a:cubicBezTo>
                    <a:pt x="1061" y="46"/>
                    <a:pt x="1055" y="26"/>
                    <a:pt x="1028" y="26"/>
                  </a:cubicBezTo>
                  <a:cubicBezTo>
                    <a:pt x="989" y="26"/>
                    <a:pt x="969" y="26"/>
                    <a:pt x="929" y="26"/>
                  </a:cubicBezTo>
                  <a:cubicBezTo>
                    <a:pt x="738" y="6"/>
                    <a:pt x="738" y="6"/>
                    <a:pt x="738" y="6"/>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39" name="Freeform 42">
              <a:extLst>
                <a:ext uri="{FF2B5EF4-FFF2-40B4-BE49-F238E27FC236}">
                  <a16:creationId xmlns:a16="http://schemas.microsoft.com/office/drawing/2014/main" id="{EE7E2255-94DE-4350-8F7B-9B551E334F56}"/>
                </a:ext>
              </a:extLst>
            </p:cNvPr>
            <p:cNvSpPr>
              <a:spLocks noChangeArrowheads="1"/>
            </p:cNvSpPr>
            <p:nvPr/>
          </p:nvSpPr>
          <p:spPr bwMode="auto">
            <a:xfrm>
              <a:off x="6972641" y="8018457"/>
              <a:ext cx="1484216" cy="1047750"/>
            </a:xfrm>
            <a:custGeom>
              <a:avLst/>
              <a:gdLst>
                <a:gd name="T0" fmla="*/ 1154 w 4123"/>
                <a:gd name="T1" fmla="*/ 66 h 2909"/>
                <a:gd name="T2" fmla="*/ 1062 w 4123"/>
                <a:gd name="T3" fmla="*/ 198 h 2909"/>
                <a:gd name="T4" fmla="*/ 963 w 4123"/>
                <a:gd name="T5" fmla="*/ 257 h 2909"/>
                <a:gd name="T6" fmla="*/ 851 w 4123"/>
                <a:gd name="T7" fmla="*/ 356 h 2909"/>
                <a:gd name="T8" fmla="*/ 785 w 4123"/>
                <a:gd name="T9" fmla="*/ 501 h 2909"/>
                <a:gd name="T10" fmla="*/ 673 w 4123"/>
                <a:gd name="T11" fmla="*/ 620 h 2909"/>
                <a:gd name="T12" fmla="*/ 455 w 4123"/>
                <a:gd name="T13" fmla="*/ 1029 h 2909"/>
                <a:gd name="T14" fmla="*/ 152 w 4123"/>
                <a:gd name="T15" fmla="*/ 1213 h 2909"/>
                <a:gd name="T16" fmla="*/ 0 w 4123"/>
                <a:gd name="T17" fmla="*/ 1345 h 2909"/>
                <a:gd name="T18" fmla="*/ 290 w 4123"/>
                <a:gd name="T19" fmla="*/ 1365 h 2909"/>
                <a:gd name="T20" fmla="*/ 422 w 4123"/>
                <a:gd name="T21" fmla="*/ 1339 h 2909"/>
                <a:gd name="T22" fmla="*/ 600 w 4123"/>
                <a:gd name="T23" fmla="*/ 1358 h 2909"/>
                <a:gd name="T24" fmla="*/ 904 w 4123"/>
                <a:gd name="T25" fmla="*/ 1490 h 2909"/>
                <a:gd name="T26" fmla="*/ 1029 w 4123"/>
                <a:gd name="T27" fmla="*/ 1510 h 2909"/>
                <a:gd name="T28" fmla="*/ 1181 w 4123"/>
                <a:gd name="T29" fmla="*/ 1550 h 2909"/>
                <a:gd name="T30" fmla="*/ 1418 w 4123"/>
                <a:gd name="T31" fmla="*/ 1563 h 2909"/>
                <a:gd name="T32" fmla="*/ 1603 w 4123"/>
                <a:gd name="T33" fmla="*/ 1701 h 2909"/>
                <a:gd name="T34" fmla="*/ 1636 w 4123"/>
                <a:gd name="T35" fmla="*/ 1787 h 2909"/>
                <a:gd name="T36" fmla="*/ 1662 w 4123"/>
                <a:gd name="T37" fmla="*/ 1919 h 2909"/>
                <a:gd name="T38" fmla="*/ 1675 w 4123"/>
                <a:gd name="T39" fmla="*/ 2005 h 2909"/>
                <a:gd name="T40" fmla="*/ 1689 w 4123"/>
                <a:gd name="T41" fmla="*/ 2209 h 2909"/>
                <a:gd name="T42" fmla="*/ 1695 w 4123"/>
                <a:gd name="T43" fmla="*/ 2486 h 2909"/>
                <a:gd name="T44" fmla="*/ 1834 w 4123"/>
                <a:gd name="T45" fmla="*/ 2473 h 2909"/>
                <a:gd name="T46" fmla="*/ 2051 w 4123"/>
                <a:gd name="T47" fmla="*/ 2585 h 2909"/>
                <a:gd name="T48" fmla="*/ 2071 w 4123"/>
                <a:gd name="T49" fmla="*/ 2750 h 2909"/>
                <a:gd name="T50" fmla="*/ 2177 w 4123"/>
                <a:gd name="T51" fmla="*/ 2750 h 2909"/>
                <a:gd name="T52" fmla="*/ 2229 w 4123"/>
                <a:gd name="T53" fmla="*/ 2908 h 2909"/>
                <a:gd name="T54" fmla="*/ 2249 w 4123"/>
                <a:gd name="T55" fmla="*/ 2796 h 2909"/>
                <a:gd name="T56" fmla="*/ 2645 w 4123"/>
                <a:gd name="T57" fmla="*/ 2546 h 2909"/>
                <a:gd name="T58" fmla="*/ 3054 w 4123"/>
                <a:gd name="T59" fmla="*/ 2288 h 2909"/>
                <a:gd name="T60" fmla="*/ 3219 w 4123"/>
                <a:gd name="T61" fmla="*/ 2229 h 2909"/>
                <a:gd name="T62" fmla="*/ 3469 w 4123"/>
                <a:gd name="T63" fmla="*/ 2229 h 2909"/>
                <a:gd name="T64" fmla="*/ 3595 w 4123"/>
                <a:gd name="T65" fmla="*/ 2143 h 2909"/>
                <a:gd name="T66" fmla="*/ 3753 w 4123"/>
                <a:gd name="T67" fmla="*/ 2077 h 2909"/>
                <a:gd name="T68" fmla="*/ 3832 w 4123"/>
                <a:gd name="T69" fmla="*/ 2077 h 2909"/>
                <a:gd name="T70" fmla="*/ 3826 w 4123"/>
                <a:gd name="T71" fmla="*/ 2064 h 2909"/>
                <a:gd name="T72" fmla="*/ 3878 w 4123"/>
                <a:gd name="T73" fmla="*/ 1893 h 2909"/>
                <a:gd name="T74" fmla="*/ 4122 w 4123"/>
                <a:gd name="T75" fmla="*/ 1781 h 2909"/>
                <a:gd name="T76" fmla="*/ 4056 w 4123"/>
                <a:gd name="T77" fmla="*/ 1715 h 2909"/>
                <a:gd name="T78" fmla="*/ 3892 w 4123"/>
                <a:gd name="T79" fmla="*/ 1682 h 2909"/>
                <a:gd name="T80" fmla="*/ 3924 w 4123"/>
                <a:gd name="T81" fmla="*/ 1563 h 2909"/>
                <a:gd name="T82" fmla="*/ 3694 w 4123"/>
                <a:gd name="T83" fmla="*/ 1550 h 2909"/>
                <a:gd name="T84" fmla="*/ 3469 w 4123"/>
                <a:gd name="T85" fmla="*/ 1589 h 2909"/>
                <a:gd name="T86" fmla="*/ 3311 w 4123"/>
                <a:gd name="T87" fmla="*/ 1701 h 2909"/>
                <a:gd name="T88" fmla="*/ 3140 w 4123"/>
                <a:gd name="T89" fmla="*/ 1523 h 2909"/>
                <a:gd name="T90" fmla="*/ 3034 w 4123"/>
                <a:gd name="T91" fmla="*/ 1391 h 2909"/>
                <a:gd name="T92" fmla="*/ 3133 w 4123"/>
                <a:gd name="T93" fmla="*/ 936 h 2909"/>
                <a:gd name="T94" fmla="*/ 2902 w 4123"/>
                <a:gd name="T95" fmla="*/ 811 h 2909"/>
                <a:gd name="T96" fmla="*/ 2902 w 4123"/>
                <a:gd name="T97" fmla="*/ 488 h 2909"/>
                <a:gd name="T98" fmla="*/ 2882 w 4123"/>
                <a:gd name="T99" fmla="*/ 343 h 2909"/>
                <a:gd name="T100" fmla="*/ 2665 w 4123"/>
                <a:gd name="T101" fmla="*/ 224 h 2909"/>
                <a:gd name="T102" fmla="*/ 2493 w 4123"/>
                <a:gd name="T103" fmla="*/ 257 h 2909"/>
                <a:gd name="T104" fmla="*/ 2071 w 4123"/>
                <a:gd name="T105" fmla="*/ 336 h 2909"/>
                <a:gd name="T106" fmla="*/ 1933 w 4123"/>
                <a:gd name="T107" fmla="*/ 310 h 2909"/>
                <a:gd name="T108" fmla="*/ 1880 w 4123"/>
                <a:gd name="T109" fmla="*/ 244 h 2909"/>
                <a:gd name="T110" fmla="*/ 1853 w 4123"/>
                <a:gd name="T111" fmla="*/ 72 h 2909"/>
                <a:gd name="T112" fmla="*/ 1682 w 4123"/>
                <a:gd name="T113" fmla="*/ 53 h 2909"/>
                <a:gd name="T114" fmla="*/ 1339 w 4123"/>
                <a:gd name="T115" fmla="*/ 26 h 2909"/>
                <a:gd name="T116" fmla="*/ 1154 w 4123"/>
                <a:gd name="T117" fmla="*/ 66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23" h="2909">
                  <a:moveTo>
                    <a:pt x="1154" y="66"/>
                  </a:moveTo>
                  <a:lnTo>
                    <a:pt x="1154" y="66"/>
                  </a:lnTo>
                  <a:cubicBezTo>
                    <a:pt x="1148" y="92"/>
                    <a:pt x="1128" y="105"/>
                    <a:pt x="1108" y="132"/>
                  </a:cubicBezTo>
                  <a:cubicBezTo>
                    <a:pt x="1088" y="158"/>
                    <a:pt x="1088" y="178"/>
                    <a:pt x="1062" y="198"/>
                  </a:cubicBezTo>
                  <a:cubicBezTo>
                    <a:pt x="1042" y="204"/>
                    <a:pt x="1036" y="211"/>
                    <a:pt x="1016" y="217"/>
                  </a:cubicBezTo>
                  <a:cubicBezTo>
                    <a:pt x="996" y="231"/>
                    <a:pt x="989" y="244"/>
                    <a:pt x="963" y="257"/>
                  </a:cubicBezTo>
                  <a:cubicBezTo>
                    <a:pt x="943" y="264"/>
                    <a:pt x="930" y="257"/>
                    <a:pt x="910" y="270"/>
                  </a:cubicBezTo>
                  <a:cubicBezTo>
                    <a:pt x="871" y="283"/>
                    <a:pt x="864" y="316"/>
                    <a:pt x="851" y="356"/>
                  </a:cubicBezTo>
                  <a:cubicBezTo>
                    <a:pt x="831" y="402"/>
                    <a:pt x="824" y="428"/>
                    <a:pt x="805" y="475"/>
                  </a:cubicBezTo>
                  <a:cubicBezTo>
                    <a:pt x="798" y="488"/>
                    <a:pt x="792" y="494"/>
                    <a:pt x="785" y="501"/>
                  </a:cubicBezTo>
                  <a:cubicBezTo>
                    <a:pt x="772" y="521"/>
                    <a:pt x="772" y="527"/>
                    <a:pt x="758" y="547"/>
                  </a:cubicBezTo>
                  <a:cubicBezTo>
                    <a:pt x="725" y="573"/>
                    <a:pt x="693" y="587"/>
                    <a:pt x="673" y="620"/>
                  </a:cubicBezTo>
                  <a:cubicBezTo>
                    <a:pt x="633" y="686"/>
                    <a:pt x="646" y="732"/>
                    <a:pt x="640" y="804"/>
                  </a:cubicBezTo>
                  <a:cubicBezTo>
                    <a:pt x="620" y="916"/>
                    <a:pt x="501" y="930"/>
                    <a:pt x="455" y="1029"/>
                  </a:cubicBezTo>
                  <a:cubicBezTo>
                    <a:pt x="415" y="1101"/>
                    <a:pt x="389" y="1147"/>
                    <a:pt x="317" y="1180"/>
                  </a:cubicBezTo>
                  <a:cubicBezTo>
                    <a:pt x="257" y="1207"/>
                    <a:pt x="211" y="1194"/>
                    <a:pt x="152" y="1213"/>
                  </a:cubicBezTo>
                  <a:cubicBezTo>
                    <a:pt x="79" y="1246"/>
                    <a:pt x="46" y="1286"/>
                    <a:pt x="0" y="1345"/>
                  </a:cubicBezTo>
                  <a:lnTo>
                    <a:pt x="0" y="1345"/>
                  </a:lnTo>
                  <a:cubicBezTo>
                    <a:pt x="191" y="1365"/>
                    <a:pt x="191" y="1365"/>
                    <a:pt x="191" y="1365"/>
                  </a:cubicBezTo>
                  <a:cubicBezTo>
                    <a:pt x="231" y="1365"/>
                    <a:pt x="251" y="1365"/>
                    <a:pt x="290" y="1365"/>
                  </a:cubicBezTo>
                  <a:cubicBezTo>
                    <a:pt x="317" y="1365"/>
                    <a:pt x="323" y="1385"/>
                    <a:pt x="350" y="1385"/>
                  </a:cubicBezTo>
                  <a:cubicBezTo>
                    <a:pt x="382" y="1385"/>
                    <a:pt x="389" y="1339"/>
                    <a:pt x="422" y="1339"/>
                  </a:cubicBezTo>
                  <a:cubicBezTo>
                    <a:pt x="455" y="1339"/>
                    <a:pt x="468" y="1339"/>
                    <a:pt x="501" y="1339"/>
                  </a:cubicBezTo>
                  <a:cubicBezTo>
                    <a:pt x="541" y="1339"/>
                    <a:pt x="561" y="1358"/>
                    <a:pt x="600" y="1358"/>
                  </a:cubicBezTo>
                  <a:cubicBezTo>
                    <a:pt x="626" y="1358"/>
                    <a:pt x="640" y="1358"/>
                    <a:pt x="673" y="1358"/>
                  </a:cubicBezTo>
                  <a:cubicBezTo>
                    <a:pt x="772" y="1358"/>
                    <a:pt x="805" y="1490"/>
                    <a:pt x="904" y="1490"/>
                  </a:cubicBezTo>
                  <a:cubicBezTo>
                    <a:pt x="943" y="1490"/>
                    <a:pt x="963" y="1464"/>
                    <a:pt x="1003" y="1464"/>
                  </a:cubicBezTo>
                  <a:cubicBezTo>
                    <a:pt x="1022" y="1464"/>
                    <a:pt x="1022" y="1490"/>
                    <a:pt x="1029" y="1510"/>
                  </a:cubicBezTo>
                  <a:cubicBezTo>
                    <a:pt x="1049" y="1543"/>
                    <a:pt x="1062" y="1583"/>
                    <a:pt x="1095" y="1583"/>
                  </a:cubicBezTo>
                  <a:cubicBezTo>
                    <a:pt x="1135" y="1583"/>
                    <a:pt x="1148" y="1550"/>
                    <a:pt x="1181" y="1550"/>
                  </a:cubicBezTo>
                  <a:cubicBezTo>
                    <a:pt x="1220" y="1550"/>
                    <a:pt x="1240" y="1583"/>
                    <a:pt x="1280" y="1583"/>
                  </a:cubicBezTo>
                  <a:cubicBezTo>
                    <a:pt x="1332" y="1583"/>
                    <a:pt x="1365" y="1563"/>
                    <a:pt x="1418" y="1563"/>
                  </a:cubicBezTo>
                  <a:cubicBezTo>
                    <a:pt x="1464" y="1563"/>
                    <a:pt x="1464" y="1616"/>
                    <a:pt x="1497" y="1642"/>
                  </a:cubicBezTo>
                  <a:cubicBezTo>
                    <a:pt x="1530" y="1668"/>
                    <a:pt x="1570" y="1668"/>
                    <a:pt x="1603" y="1701"/>
                  </a:cubicBezTo>
                  <a:cubicBezTo>
                    <a:pt x="1609" y="1721"/>
                    <a:pt x="1616" y="1728"/>
                    <a:pt x="1623" y="1748"/>
                  </a:cubicBezTo>
                  <a:cubicBezTo>
                    <a:pt x="1629" y="1761"/>
                    <a:pt x="1629" y="1774"/>
                    <a:pt x="1636" y="1787"/>
                  </a:cubicBezTo>
                  <a:cubicBezTo>
                    <a:pt x="1636" y="1813"/>
                    <a:pt x="1642" y="1827"/>
                    <a:pt x="1649" y="1860"/>
                  </a:cubicBezTo>
                  <a:cubicBezTo>
                    <a:pt x="1649" y="1880"/>
                    <a:pt x="1655" y="1899"/>
                    <a:pt x="1662" y="1919"/>
                  </a:cubicBezTo>
                  <a:cubicBezTo>
                    <a:pt x="1662" y="1939"/>
                    <a:pt x="1662" y="1952"/>
                    <a:pt x="1662" y="1972"/>
                  </a:cubicBezTo>
                  <a:cubicBezTo>
                    <a:pt x="1669" y="1985"/>
                    <a:pt x="1675" y="1992"/>
                    <a:pt x="1675" y="2005"/>
                  </a:cubicBezTo>
                  <a:cubicBezTo>
                    <a:pt x="1662" y="2038"/>
                    <a:pt x="1636" y="2051"/>
                    <a:pt x="1636" y="2084"/>
                  </a:cubicBezTo>
                  <a:cubicBezTo>
                    <a:pt x="1636" y="2137"/>
                    <a:pt x="1669" y="2156"/>
                    <a:pt x="1689" y="2209"/>
                  </a:cubicBezTo>
                  <a:cubicBezTo>
                    <a:pt x="1708" y="2269"/>
                    <a:pt x="1702" y="2308"/>
                    <a:pt x="1702" y="2367"/>
                  </a:cubicBezTo>
                  <a:cubicBezTo>
                    <a:pt x="1702" y="2414"/>
                    <a:pt x="1695" y="2440"/>
                    <a:pt x="1695" y="2486"/>
                  </a:cubicBezTo>
                  <a:cubicBezTo>
                    <a:pt x="1695" y="2486"/>
                    <a:pt x="1702" y="2493"/>
                    <a:pt x="1708" y="2493"/>
                  </a:cubicBezTo>
                  <a:cubicBezTo>
                    <a:pt x="1761" y="2493"/>
                    <a:pt x="1781" y="2473"/>
                    <a:pt x="1834" y="2473"/>
                  </a:cubicBezTo>
                  <a:cubicBezTo>
                    <a:pt x="1880" y="2473"/>
                    <a:pt x="1906" y="2493"/>
                    <a:pt x="1946" y="2519"/>
                  </a:cubicBezTo>
                  <a:cubicBezTo>
                    <a:pt x="1992" y="2539"/>
                    <a:pt x="2051" y="2539"/>
                    <a:pt x="2051" y="2585"/>
                  </a:cubicBezTo>
                  <a:cubicBezTo>
                    <a:pt x="2051" y="2651"/>
                    <a:pt x="2025" y="2684"/>
                    <a:pt x="2018" y="2750"/>
                  </a:cubicBezTo>
                  <a:cubicBezTo>
                    <a:pt x="2038" y="2750"/>
                    <a:pt x="2051" y="2750"/>
                    <a:pt x="2071" y="2750"/>
                  </a:cubicBezTo>
                  <a:cubicBezTo>
                    <a:pt x="2084" y="2750"/>
                    <a:pt x="2091" y="2744"/>
                    <a:pt x="2104" y="2744"/>
                  </a:cubicBezTo>
                  <a:cubicBezTo>
                    <a:pt x="2137" y="2744"/>
                    <a:pt x="2150" y="2750"/>
                    <a:pt x="2177" y="2750"/>
                  </a:cubicBezTo>
                  <a:cubicBezTo>
                    <a:pt x="2190" y="2816"/>
                    <a:pt x="2210" y="2849"/>
                    <a:pt x="2229" y="2908"/>
                  </a:cubicBezTo>
                  <a:lnTo>
                    <a:pt x="2229" y="2908"/>
                  </a:lnTo>
                  <a:cubicBezTo>
                    <a:pt x="2256" y="2902"/>
                    <a:pt x="2269" y="2882"/>
                    <a:pt x="2269" y="2856"/>
                  </a:cubicBezTo>
                  <a:cubicBezTo>
                    <a:pt x="2269" y="2829"/>
                    <a:pt x="2262" y="2816"/>
                    <a:pt x="2249" y="2796"/>
                  </a:cubicBezTo>
                  <a:cubicBezTo>
                    <a:pt x="2308" y="2790"/>
                    <a:pt x="2322" y="2744"/>
                    <a:pt x="2368" y="2710"/>
                  </a:cubicBezTo>
                  <a:cubicBezTo>
                    <a:pt x="2473" y="2645"/>
                    <a:pt x="2533" y="2605"/>
                    <a:pt x="2645" y="2546"/>
                  </a:cubicBezTo>
                  <a:cubicBezTo>
                    <a:pt x="2770" y="2473"/>
                    <a:pt x="2823" y="2394"/>
                    <a:pt x="2955" y="2341"/>
                  </a:cubicBezTo>
                  <a:cubicBezTo>
                    <a:pt x="2994" y="2321"/>
                    <a:pt x="3008" y="2288"/>
                    <a:pt x="3054" y="2288"/>
                  </a:cubicBezTo>
                  <a:cubicBezTo>
                    <a:pt x="3067" y="2288"/>
                    <a:pt x="3074" y="2295"/>
                    <a:pt x="3093" y="2295"/>
                  </a:cubicBezTo>
                  <a:cubicBezTo>
                    <a:pt x="3146" y="2295"/>
                    <a:pt x="3173" y="2255"/>
                    <a:pt x="3219" y="2229"/>
                  </a:cubicBezTo>
                  <a:cubicBezTo>
                    <a:pt x="3265" y="2196"/>
                    <a:pt x="3298" y="2190"/>
                    <a:pt x="3351" y="2190"/>
                  </a:cubicBezTo>
                  <a:cubicBezTo>
                    <a:pt x="3397" y="2190"/>
                    <a:pt x="3417" y="2229"/>
                    <a:pt x="3469" y="2229"/>
                  </a:cubicBezTo>
                  <a:cubicBezTo>
                    <a:pt x="3502" y="2229"/>
                    <a:pt x="3522" y="2236"/>
                    <a:pt x="3549" y="2216"/>
                  </a:cubicBezTo>
                  <a:cubicBezTo>
                    <a:pt x="3575" y="2190"/>
                    <a:pt x="3575" y="2163"/>
                    <a:pt x="3595" y="2143"/>
                  </a:cubicBezTo>
                  <a:cubicBezTo>
                    <a:pt x="3634" y="2110"/>
                    <a:pt x="3667" y="2104"/>
                    <a:pt x="3720" y="2091"/>
                  </a:cubicBezTo>
                  <a:cubicBezTo>
                    <a:pt x="3733" y="2091"/>
                    <a:pt x="3740" y="2077"/>
                    <a:pt x="3753" y="2077"/>
                  </a:cubicBezTo>
                  <a:cubicBezTo>
                    <a:pt x="3779" y="2077"/>
                    <a:pt x="3793" y="2077"/>
                    <a:pt x="3819" y="2077"/>
                  </a:cubicBezTo>
                  <a:cubicBezTo>
                    <a:pt x="3826" y="2077"/>
                    <a:pt x="3826" y="2077"/>
                    <a:pt x="3832" y="2077"/>
                  </a:cubicBezTo>
                  <a:lnTo>
                    <a:pt x="3832" y="2077"/>
                  </a:lnTo>
                  <a:cubicBezTo>
                    <a:pt x="3832" y="2071"/>
                    <a:pt x="3826" y="2071"/>
                    <a:pt x="3826" y="2064"/>
                  </a:cubicBezTo>
                  <a:cubicBezTo>
                    <a:pt x="3826" y="2031"/>
                    <a:pt x="3839" y="2005"/>
                    <a:pt x="3845" y="1972"/>
                  </a:cubicBezTo>
                  <a:cubicBezTo>
                    <a:pt x="3852" y="1939"/>
                    <a:pt x="3852" y="1912"/>
                    <a:pt x="3878" y="1893"/>
                  </a:cubicBezTo>
                  <a:cubicBezTo>
                    <a:pt x="3958" y="1833"/>
                    <a:pt x="4023" y="1813"/>
                    <a:pt x="4122" y="1813"/>
                  </a:cubicBezTo>
                  <a:cubicBezTo>
                    <a:pt x="4122" y="1800"/>
                    <a:pt x="4122" y="1794"/>
                    <a:pt x="4122" y="1781"/>
                  </a:cubicBezTo>
                  <a:cubicBezTo>
                    <a:pt x="4122" y="1761"/>
                    <a:pt x="4109" y="1754"/>
                    <a:pt x="4096" y="1741"/>
                  </a:cubicBezTo>
                  <a:cubicBezTo>
                    <a:pt x="4083" y="1728"/>
                    <a:pt x="4076" y="1715"/>
                    <a:pt x="4056" y="1715"/>
                  </a:cubicBezTo>
                  <a:cubicBezTo>
                    <a:pt x="4030" y="1715"/>
                    <a:pt x="4017" y="1715"/>
                    <a:pt x="3991" y="1715"/>
                  </a:cubicBezTo>
                  <a:cubicBezTo>
                    <a:pt x="3951" y="1715"/>
                    <a:pt x="3892" y="1721"/>
                    <a:pt x="3892" y="1682"/>
                  </a:cubicBezTo>
                  <a:cubicBezTo>
                    <a:pt x="3892" y="1636"/>
                    <a:pt x="3905" y="1602"/>
                    <a:pt x="3924" y="1563"/>
                  </a:cubicBezTo>
                  <a:lnTo>
                    <a:pt x="3924" y="1563"/>
                  </a:lnTo>
                  <a:cubicBezTo>
                    <a:pt x="3878" y="1563"/>
                    <a:pt x="3839" y="1550"/>
                    <a:pt x="3793" y="1550"/>
                  </a:cubicBezTo>
                  <a:cubicBezTo>
                    <a:pt x="3753" y="1550"/>
                    <a:pt x="3733" y="1550"/>
                    <a:pt x="3694" y="1550"/>
                  </a:cubicBezTo>
                  <a:cubicBezTo>
                    <a:pt x="3628" y="1550"/>
                    <a:pt x="3595" y="1596"/>
                    <a:pt x="3529" y="1596"/>
                  </a:cubicBezTo>
                  <a:cubicBezTo>
                    <a:pt x="3502" y="1596"/>
                    <a:pt x="3489" y="1596"/>
                    <a:pt x="3469" y="1589"/>
                  </a:cubicBezTo>
                  <a:cubicBezTo>
                    <a:pt x="3463" y="1583"/>
                    <a:pt x="3456" y="1563"/>
                    <a:pt x="3450" y="1563"/>
                  </a:cubicBezTo>
                  <a:cubicBezTo>
                    <a:pt x="3370" y="1563"/>
                    <a:pt x="3384" y="1701"/>
                    <a:pt x="3311" y="1701"/>
                  </a:cubicBezTo>
                  <a:cubicBezTo>
                    <a:pt x="3238" y="1701"/>
                    <a:pt x="3140" y="1682"/>
                    <a:pt x="3140" y="1609"/>
                  </a:cubicBezTo>
                  <a:cubicBezTo>
                    <a:pt x="3140" y="1576"/>
                    <a:pt x="3140" y="1556"/>
                    <a:pt x="3140" y="1523"/>
                  </a:cubicBezTo>
                  <a:cubicBezTo>
                    <a:pt x="3140" y="1490"/>
                    <a:pt x="3133" y="1457"/>
                    <a:pt x="3100" y="1438"/>
                  </a:cubicBezTo>
                  <a:cubicBezTo>
                    <a:pt x="3074" y="1424"/>
                    <a:pt x="3047" y="1418"/>
                    <a:pt x="3034" y="1391"/>
                  </a:cubicBezTo>
                  <a:cubicBezTo>
                    <a:pt x="3166" y="1055"/>
                    <a:pt x="3166" y="1055"/>
                    <a:pt x="3166" y="1055"/>
                  </a:cubicBezTo>
                  <a:cubicBezTo>
                    <a:pt x="3159" y="1009"/>
                    <a:pt x="3166" y="969"/>
                    <a:pt x="3133" y="936"/>
                  </a:cubicBezTo>
                  <a:cubicBezTo>
                    <a:pt x="3100" y="897"/>
                    <a:pt x="3054" y="916"/>
                    <a:pt x="3001" y="910"/>
                  </a:cubicBezTo>
                  <a:cubicBezTo>
                    <a:pt x="2948" y="903"/>
                    <a:pt x="2929" y="864"/>
                    <a:pt x="2902" y="811"/>
                  </a:cubicBezTo>
                  <a:cubicBezTo>
                    <a:pt x="2889" y="758"/>
                    <a:pt x="2876" y="725"/>
                    <a:pt x="2876" y="666"/>
                  </a:cubicBezTo>
                  <a:cubicBezTo>
                    <a:pt x="2876" y="600"/>
                    <a:pt x="2902" y="560"/>
                    <a:pt x="2902" y="488"/>
                  </a:cubicBezTo>
                  <a:cubicBezTo>
                    <a:pt x="2902" y="468"/>
                    <a:pt x="2882" y="455"/>
                    <a:pt x="2882" y="435"/>
                  </a:cubicBezTo>
                  <a:cubicBezTo>
                    <a:pt x="2882" y="396"/>
                    <a:pt x="2882" y="382"/>
                    <a:pt x="2882" y="343"/>
                  </a:cubicBezTo>
                  <a:cubicBezTo>
                    <a:pt x="2882" y="277"/>
                    <a:pt x="2836" y="211"/>
                    <a:pt x="2770" y="211"/>
                  </a:cubicBezTo>
                  <a:cubicBezTo>
                    <a:pt x="2731" y="211"/>
                    <a:pt x="2704" y="224"/>
                    <a:pt x="2665" y="224"/>
                  </a:cubicBezTo>
                  <a:cubicBezTo>
                    <a:pt x="2638" y="224"/>
                    <a:pt x="2625" y="211"/>
                    <a:pt x="2599" y="211"/>
                  </a:cubicBezTo>
                  <a:cubicBezTo>
                    <a:pt x="2552" y="211"/>
                    <a:pt x="2539" y="257"/>
                    <a:pt x="2493" y="257"/>
                  </a:cubicBezTo>
                  <a:cubicBezTo>
                    <a:pt x="2454" y="257"/>
                    <a:pt x="2427" y="244"/>
                    <a:pt x="2388" y="244"/>
                  </a:cubicBezTo>
                  <a:cubicBezTo>
                    <a:pt x="2262" y="244"/>
                    <a:pt x="2183" y="270"/>
                    <a:pt x="2071" y="336"/>
                  </a:cubicBezTo>
                  <a:cubicBezTo>
                    <a:pt x="2058" y="303"/>
                    <a:pt x="2051" y="264"/>
                    <a:pt x="2012" y="264"/>
                  </a:cubicBezTo>
                  <a:cubicBezTo>
                    <a:pt x="1979" y="264"/>
                    <a:pt x="1966" y="310"/>
                    <a:pt x="1933" y="310"/>
                  </a:cubicBezTo>
                  <a:cubicBezTo>
                    <a:pt x="1913" y="310"/>
                    <a:pt x="1906" y="290"/>
                    <a:pt x="1900" y="277"/>
                  </a:cubicBezTo>
                  <a:cubicBezTo>
                    <a:pt x="1893" y="264"/>
                    <a:pt x="1880" y="257"/>
                    <a:pt x="1880" y="244"/>
                  </a:cubicBezTo>
                  <a:cubicBezTo>
                    <a:pt x="1880" y="204"/>
                    <a:pt x="1900" y="185"/>
                    <a:pt x="1900" y="145"/>
                  </a:cubicBezTo>
                  <a:cubicBezTo>
                    <a:pt x="1900" y="112"/>
                    <a:pt x="1880" y="86"/>
                    <a:pt x="1853" y="72"/>
                  </a:cubicBezTo>
                  <a:cubicBezTo>
                    <a:pt x="1834" y="72"/>
                    <a:pt x="1821" y="66"/>
                    <a:pt x="1801" y="59"/>
                  </a:cubicBezTo>
                  <a:cubicBezTo>
                    <a:pt x="1754" y="53"/>
                    <a:pt x="1728" y="53"/>
                    <a:pt x="1682" y="53"/>
                  </a:cubicBezTo>
                  <a:cubicBezTo>
                    <a:pt x="1609" y="53"/>
                    <a:pt x="1570" y="59"/>
                    <a:pt x="1497" y="59"/>
                  </a:cubicBezTo>
                  <a:cubicBezTo>
                    <a:pt x="1438" y="53"/>
                    <a:pt x="1398" y="53"/>
                    <a:pt x="1339" y="26"/>
                  </a:cubicBezTo>
                  <a:cubicBezTo>
                    <a:pt x="1319" y="13"/>
                    <a:pt x="1299" y="0"/>
                    <a:pt x="1273" y="0"/>
                  </a:cubicBezTo>
                  <a:cubicBezTo>
                    <a:pt x="1220" y="0"/>
                    <a:pt x="1187" y="26"/>
                    <a:pt x="1154" y="66"/>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40" name="Freeform 43">
              <a:extLst>
                <a:ext uri="{FF2B5EF4-FFF2-40B4-BE49-F238E27FC236}">
                  <a16:creationId xmlns:a16="http://schemas.microsoft.com/office/drawing/2014/main" id="{77D0215C-F356-4D22-8325-2126109D2493}"/>
                </a:ext>
              </a:extLst>
            </p:cNvPr>
            <p:cNvSpPr>
              <a:spLocks noChangeArrowheads="1"/>
            </p:cNvSpPr>
            <p:nvPr/>
          </p:nvSpPr>
          <p:spPr bwMode="auto">
            <a:xfrm>
              <a:off x="6150369" y="7512044"/>
              <a:ext cx="1258806" cy="1277938"/>
            </a:xfrm>
            <a:custGeom>
              <a:avLst/>
              <a:gdLst>
                <a:gd name="T0" fmla="*/ 3495 w 3496"/>
                <a:gd name="T1" fmla="*/ 1213 h 3549"/>
                <a:gd name="T2" fmla="*/ 3435 w 3496"/>
                <a:gd name="T3" fmla="*/ 1471 h 3549"/>
                <a:gd name="T4" fmla="*/ 3389 w 3496"/>
                <a:gd name="T5" fmla="*/ 1537 h 3549"/>
                <a:gd name="T6" fmla="*/ 3297 w 3496"/>
                <a:gd name="T7" fmla="*/ 1622 h 3549"/>
                <a:gd name="T8" fmla="*/ 3191 w 3496"/>
                <a:gd name="T9" fmla="*/ 1675 h 3549"/>
                <a:gd name="T10" fmla="*/ 3086 w 3496"/>
                <a:gd name="T11" fmla="*/ 1880 h 3549"/>
                <a:gd name="T12" fmla="*/ 3039 w 3496"/>
                <a:gd name="T13" fmla="*/ 1952 h 3549"/>
                <a:gd name="T14" fmla="*/ 2921 w 3496"/>
                <a:gd name="T15" fmla="*/ 2209 h 3549"/>
                <a:gd name="T16" fmla="*/ 2598 w 3496"/>
                <a:gd name="T17" fmla="*/ 2585 h 3549"/>
                <a:gd name="T18" fmla="*/ 2281 w 3496"/>
                <a:gd name="T19" fmla="*/ 2750 h 3549"/>
                <a:gd name="T20" fmla="*/ 2024 w 3496"/>
                <a:gd name="T21" fmla="*/ 3021 h 3549"/>
                <a:gd name="T22" fmla="*/ 1853 w 3496"/>
                <a:gd name="T23" fmla="*/ 3245 h 3549"/>
                <a:gd name="T24" fmla="*/ 1702 w 3496"/>
                <a:gd name="T25" fmla="*/ 3456 h 3549"/>
                <a:gd name="T26" fmla="*/ 1682 w 3496"/>
                <a:gd name="T27" fmla="*/ 3548 h 3549"/>
                <a:gd name="T28" fmla="*/ 1510 w 3496"/>
                <a:gd name="T29" fmla="*/ 3377 h 3549"/>
                <a:gd name="T30" fmla="*/ 1392 w 3496"/>
                <a:gd name="T31" fmla="*/ 3410 h 3549"/>
                <a:gd name="T32" fmla="*/ 1075 w 3496"/>
                <a:gd name="T33" fmla="*/ 3153 h 3549"/>
                <a:gd name="T34" fmla="*/ 1081 w 3496"/>
                <a:gd name="T35" fmla="*/ 3034 h 3549"/>
                <a:gd name="T36" fmla="*/ 1029 w 3496"/>
                <a:gd name="T37" fmla="*/ 2862 h 3549"/>
                <a:gd name="T38" fmla="*/ 1055 w 3496"/>
                <a:gd name="T39" fmla="*/ 2566 h 3549"/>
                <a:gd name="T40" fmla="*/ 824 w 3496"/>
                <a:gd name="T41" fmla="*/ 2473 h 3549"/>
                <a:gd name="T42" fmla="*/ 593 w 3496"/>
                <a:gd name="T43" fmla="*/ 2519 h 3549"/>
                <a:gd name="T44" fmla="*/ 316 w 3496"/>
                <a:gd name="T45" fmla="*/ 2420 h 3549"/>
                <a:gd name="T46" fmla="*/ 46 w 3496"/>
                <a:gd name="T47" fmla="*/ 2394 h 3549"/>
                <a:gd name="T48" fmla="*/ 0 w 3496"/>
                <a:gd name="T49" fmla="*/ 2289 h 3549"/>
                <a:gd name="T50" fmla="*/ 79 w 3496"/>
                <a:gd name="T51" fmla="*/ 2064 h 3549"/>
                <a:gd name="T52" fmla="*/ 105 w 3496"/>
                <a:gd name="T53" fmla="*/ 1860 h 3549"/>
                <a:gd name="T54" fmla="*/ 99 w 3496"/>
                <a:gd name="T55" fmla="*/ 1767 h 3549"/>
                <a:gd name="T56" fmla="*/ 85 w 3496"/>
                <a:gd name="T57" fmla="*/ 1636 h 3549"/>
                <a:gd name="T58" fmla="*/ 33 w 3496"/>
                <a:gd name="T59" fmla="*/ 1550 h 3549"/>
                <a:gd name="T60" fmla="*/ 6 w 3496"/>
                <a:gd name="T61" fmla="*/ 1424 h 3549"/>
                <a:gd name="T62" fmla="*/ 6 w 3496"/>
                <a:gd name="T63" fmla="*/ 1411 h 3549"/>
                <a:gd name="T64" fmla="*/ 138 w 3496"/>
                <a:gd name="T65" fmla="*/ 1260 h 3549"/>
                <a:gd name="T66" fmla="*/ 39 w 3496"/>
                <a:gd name="T67" fmla="*/ 1134 h 3549"/>
                <a:gd name="T68" fmla="*/ 165 w 3496"/>
                <a:gd name="T69" fmla="*/ 864 h 3549"/>
                <a:gd name="T70" fmla="*/ 277 w 3496"/>
                <a:gd name="T71" fmla="*/ 455 h 3549"/>
                <a:gd name="T72" fmla="*/ 330 w 3496"/>
                <a:gd name="T73" fmla="*/ 350 h 3549"/>
                <a:gd name="T74" fmla="*/ 217 w 3496"/>
                <a:gd name="T75" fmla="*/ 86 h 3549"/>
                <a:gd name="T76" fmla="*/ 270 w 3496"/>
                <a:gd name="T77" fmla="*/ 72 h 3549"/>
                <a:gd name="T78" fmla="*/ 389 w 3496"/>
                <a:gd name="T79" fmla="*/ 224 h 3549"/>
                <a:gd name="T80" fmla="*/ 646 w 3496"/>
                <a:gd name="T81" fmla="*/ 204 h 3549"/>
                <a:gd name="T82" fmla="*/ 824 w 3496"/>
                <a:gd name="T83" fmla="*/ 105 h 3549"/>
                <a:gd name="T84" fmla="*/ 1088 w 3496"/>
                <a:gd name="T85" fmla="*/ 20 h 3549"/>
                <a:gd name="T86" fmla="*/ 1128 w 3496"/>
                <a:gd name="T87" fmla="*/ 79 h 3549"/>
                <a:gd name="T88" fmla="*/ 1378 w 3496"/>
                <a:gd name="T89" fmla="*/ 152 h 3549"/>
                <a:gd name="T90" fmla="*/ 1622 w 3496"/>
                <a:gd name="T91" fmla="*/ 13 h 3549"/>
                <a:gd name="T92" fmla="*/ 1853 w 3496"/>
                <a:gd name="T93" fmla="*/ 7 h 3549"/>
                <a:gd name="T94" fmla="*/ 2215 w 3496"/>
                <a:gd name="T95" fmla="*/ 46 h 3549"/>
                <a:gd name="T96" fmla="*/ 2320 w 3496"/>
                <a:gd name="T97" fmla="*/ 158 h 3549"/>
                <a:gd name="T98" fmla="*/ 2466 w 3496"/>
                <a:gd name="T99" fmla="*/ 224 h 3549"/>
                <a:gd name="T100" fmla="*/ 2452 w 3496"/>
                <a:gd name="T101" fmla="*/ 363 h 3549"/>
                <a:gd name="T102" fmla="*/ 2433 w 3496"/>
                <a:gd name="T103" fmla="*/ 508 h 3549"/>
                <a:gd name="T104" fmla="*/ 2644 w 3496"/>
                <a:gd name="T105" fmla="*/ 620 h 3549"/>
                <a:gd name="T106" fmla="*/ 2954 w 3496"/>
                <a:gd name="T107" fmla="*/ 864 h 3549"/>
                <a:gd name="T108" fmla="*/ 3244 w 3496"/>
                <a:gd name="T109" fmla="*/ 1055 h 3549"/>
                <a:gd name="T110" fmla="*/ 3495 w 3496"/>
                <a:gd name="T111" fmla="*/ 1213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96" h="3549">
                  <a:moveTo>
                    <a:pt x="3495" y="1213"/>
                  </a:moveTo>
                  <a:lnTo>
                    <a:pt x="3495" y="1213"/>
                  </a:lnTo>
                  <a:cubicBezTo>
                    <a:pt x="3442" y="1260"/>
                    <a:pt x="3422" y="1306"/>
                    <a:pt x="3422" y="1372"/>
                  </a:cubicBezTo>
                  <a:cubicBezTo>
                    <a:pt x="3422" y="1411"/>
                    <a:pt x="3442" y="1431"/>
                    <a:pt x="3435" y="1471"/>
                  </a:cubicBezTo>
                  <a:lnTo>
                    <a:pt x="3435" y="1471"/>
                  </a:lnTo>
                  <a:cubicBezTo>
                    <a:pt x="3429" y="1497"/>
                    <a:pt x="3409" y="1510"/>
                    <a:pt x="3389" y="1537"/>
                  </a:cubicBezTo>
                  <a:cubicBezTo>
                    <a:pt x="3369" y="1563"/>
                    <a:pt x="3369" y="1583"/>
                    <a:pt x="3343" y="1603"/>
                  </a:cubicBezTo>
                  <a:cubicBezTo>
                    <a:pt x="3323" y="1609"/>
                    <a:pt x="3317" y="1616"/>
                    <a:pt x="3297" y="1622"/>
                  </a:cubicBezTo>
                  <a:cubicBezTo>
                    <a:pt x="3277" y="1636"/>
                    <a:pt x="3270" y="1649"/>
                    <a:pt x="3244" y="1662"/>
                  </a:cubicBezTo>
                  <a:cubicBezTo>
                    <a:pt x="3224" y="1669"/>
                    <a:pt x="3211" y="1662"/>
                    <a:pt x="3191" y="1675"/>
                  </a:cubicBezTo>
                  <a:cubicBezTo>
                    <a:pt x="3152" y="1688"/>
                    <a:pt x="3145" y="1721"/>
                    <a:pt x="3132" y="1761"/>
                  </a:cubicBezTo>
                  <a:cubicBezTo>
                    <a:pt x="3112" y="1807"/>
                    <a:pt x="3105" y="1833"/>
                    <a:pt x="3086" y="1880"/>
                  </a:cubicBezTo>
                  <a:cubicBezTo>
                    <a:pt x="3079" y="1893"/>
                    <a:pt x="3073" y="1899"/>
                    <a:pt x="3066" y="1906"/>
                  </a:cubicBezTo>
                  <a:cubicBezTo>
                    <a:pt x="3053" y="1926"/>
                    <a:pt x="3053" y="1932"/>
                    <a:pt x="3039" y="1952"/>
                  </a:cubicBezTo>
                  <a:cubicBezTo>
                    <a:pt x="3006" y="1978"/>
                    <a:pt x="2974" y="1992"/>
                    <a:pt x="2954" y="2025"/>
                  </a:cubicBezTo>
                  <a:cubicBezTo>
                    <a:pt x="2914" y="2091"/>
                    <a:pt x="2927" y="2137"/>
                    <a:pt x="2921" y="2209"/>
                  </a:cubicBezTo>
                  <a:cubicBezTo>
                    <a:pt x="2901" y="2321"/>
                    <a:pt x="2782" y="2335"/>
                    <a:pt x="2736" y="2434"/>
                  </a:cubicBezTo>
                  <a:cubicBezTo>
                    <a:pt x="2696" y="2506"/>
                    <a:pt x="2670" y="2552"/>
                    <a:pt x="2598" y="2585"/>
                  </a:cubicBezTo>
                  <a:cubicBezTo>
                    <a:pt x="2538" y="2612"/>
                    <a:pt x="2492" y="2599"/>
                    <a:pt x="2433" y="2618"/>
                  </a:cubicBezTo>
                  <a:cubicBezTo>
                    <a:pt x="2360" y="2651"/>
                    <a:pt x="2327" y="2691"/>
                    <a:pt x="2281" y="2750"/>
                  </a:cubicBezTo>
                  <a:cubicBezTo>
                    <a:pt x="2215" y="2823"/>
                    <a:pt x="2156" y="2843"/>
                    <a:pt x="2077" y="2895"/>
                  </a:cubicBezTo>
                  <a:cubicBezTo>
                    <a:pt x="2030" y="2922"/>
                    <a:pt x="2030" y="2968"/>
                    <a:pt x="2024" y="3021"/>
                  </a:cubicBezTo>
                  <a:cubicBezTo>
                    <a:pt x="2017" y="3060"/>
                    <a:pt x="2005" y="3080"/>
                    <a:pt x="1992" y="3120"/>
                  </a:cubicBezTo>
                  <a:cubicBezTo>
                    <a:pt x="1959" y="3186"/>
                    <a:pt x="1906" y="3192"/>
                    <a:pt x="1853" y="3245"/>
                  </a:cubicBezTo>
                  <a:cubicBezTo>
                    <a:pt x="1827" y="3278"/>
                    <a:pt x="1833" y="3304"/>
                    <a:pt x="1807" y="3337"/>
                  </a:cubicBezTo>
                  <a:cubicBezTo>
                    <a:pt x="1761" y="3384"/>
                    <a:pt x="1721" y="3397"/>
                    <a:pt x="1702" y="3456"/>
                  </a:cubicBezTo>
                  <a:cubicBezTo>
                    <a:pt x="1695" y="3496"/>
                    <a:pt x="1688" y="3509"/>
                    <a:pt x="1682" y="3548"/>
                  </a:cubicBezTo>
                  <a:lnTo>
                    <a:pt x="1682" y="3548"/>
                  </a:lnTo>
                  <a:cubicBezTo>
                    <a:pt x="1655" y="3509"/>
                    <a:pt x="1629" y="3496"/>
                    <a:pt x="1616" y="3463"/>
                  </a:cubicBezTo>
                  <a:cubicBezTo>
                    <a:pt x="1596" y="3416"/>
                    <a:pt x="1563" y="3377"/>
                    <a:pt x="1510" y="3377"/>
                  </a:cubicBezTo>
                  <a:cubicBezTo>
                    <a:pt x="1484" y="3377"/>
                    <a:pt x="1477" y="3397"/>
                    <a:pt x="1451" y="3403"/>
                  </a:cubicBezTo>
                  <a:cubicBezTo>
                    <a:pt x="1431" y="3410"/>
                    <a:pt x="1418" y="3410"/>
                    <a:pt x="1392" y="3410"/>
                  </a:cubicBezTo>
                  <a:cubicBezTo>
                    <a:pt x="1312" y="3410"/>
                    <a:pt x="1266" y="3416"/>
                    <a:pt x="1200" y="3377"/>
                  </a:cubicBezTo>
                  <a:cubicBezTo>
                    <a:pt x="1114" y="3324"/>
                    <a:pt x="1101" y="3252"/>
                    <a:pt x="1075" y="3153"/>
                  </a:cubicBezTo>
                  <a:cubicBezTo>
                    <a:pt x="1068" y="3139"/>
                    <a:pt x="1068" y="3126"/>
                    <a:pt x="1068" y="3113"/>
                  </a:cubicBezTo>
                  <a:cubicBezTo>
                    <a:pt x="1068" y="3080"/>
                    <a:pt x="1081" y="3067"/>
                    <a:pt x="1081" y="3034"/>
                  </a:cubicBezTo>
                  <a:cubicBezTo>
                    <a:pt x="1081" y="3001"/>
                    <a:pt x="1081" y="2974"/>
                    <a:pt x="1075" y="2942"/>
                  </a:cubicBezTo>
                  <a:cubicBezTo>
                    <a:pt x="1062" y="2909"/>
                    <a:pt x="1029" y="2902"/>
                    <a:pt x="1029" y="2862"/>
                  </a:cubicBezTo>
                  <a:cubicBezTo>
                    <a:pt x="1029" y="2803"/>
                    <a:pt x="1081" y="2777"/>
                    <a:pt x="1081" y="2717"/>
                  </a:cubicBezTo>
                  <a:cubicBezTo>
                    <a:pt x="1081" y="2658"/>
                    <a:pt x="1081" y="2618"/>
                    <a:pt x="1055" y="2566"/>
                  </a:cubicBezTo>
                  <a:cubicBezTo>
                    <a:pt x="1029" y="2526"/>
                    <a:pt x="996" y="2519"/>
                    <a:pt x="956" y="2506"/>
                  </a:cubicBezTo>
                  <a:cubicBezTo>
                    <a:pt x="910" y="2487"/>
                    <a:pt x="877" y="2473"/>
                    <a:pt x="824" y="2473"/>
                  </a:cubicBezTo>
                  <a:cubicBezTo>
                    <a:pt x="758" y="2473"/>
                    <a:pt x="719" y="2493"/>
                    <a:pt x="653" y="2500"/>
                  </a:cubicBezTo>
                  <a:cubicBezTo>
                    <a:pt x="626" y="2506"/>
                    <a:pt x="620" y="2519"/>
                    <a:pt x="593" y="2519"/>
                  </a:cubicBezTo>
                  <a:cubicBezTo>
                    <a:pt x="547" y="2519"/>
                    <a:pt x="534" y="2480"/>
                    <a:pt x="488" y="2473"/>
                  </a:cubicBezTo>
                  <a:cubicBezTo>
                    <a:pt x="422" y="2453"/>
                    <a:pt x="382" y="2447"/>
                    <a:pt x="316" y="2420"/>
                  </a:cubicBezTo>
                  <a:cubicBezTo>
                    <a:pt x="270" y="2407"/>
                    <a:pt x="250" y="2388"/>
                    <a:pt x="198" y="2388"/>
                  </a:cubicBezTo>
                  <a:cubicBezTo>
                    <a:pt x="151" y="2388"/>
                    <a:pt x="99" y="2394"/>
                    <a:pt x="46" y="2394"/>
                  </a:cubicBezTo>
                  <a:cubicBezTo>
                    <a:pt x="39" y="2361"/>
                    <a:pt x="26" y="2348"/>
                    <a:pt x="20" y="2315"/>
                  </a:cubicBezTo>
                  <a:cubicBezTo>
                    <a:pt x="13" y="2302"/>
                    <a:pt x="0" y="2302"/>
                    <a:pt x="0" y="2289"/>
                  </a:cubicBezTo>
                  <a:cubicBezTo>
                    <a:pt x="0" y="2269"/>
                    <a:pt x="13" y="2262"/>
                    <a:pt x="20" y="2242"/>
                  </a:cubicBezTo>
                  <a:cubicBezTo>
                    <a:pt x="39" y="2170"/>
                    <a:pt x="59" y="2137"/>
                    <a:pt x="79" y="2064"/>
                  </a:cubicBezTo>
                  <a:cubicBezTo>
                    <a:pt x="92" y="2031"/>
                    <a:pt x="85" y="2012"/>
                    <a:pt x="92" y="1972"/>
                  </a:cubicBezTo>
                  <a:cubicBezTo>
                    <a:pt x="92" y="1926"/>
                    <a:pt x="105" y="1899"/>
                    <a:pt x="105" y="1860"/>
                  </a:cubicBezTo>
                  <a:cubicBezTo>
                    <a:pt x="105" y="1840"/>
                    <a:pt x="105" y="1833"/>
                    <a:pt x="105" y="1814"/>
                  </a:cubicBezTo>
                  <a:cubicBezTo>
                    <a:pt x="105" y="1801"/>
                    <a:pt x="99" y="1787"/>
                    <a:pt x="99" y="1767"/>
                  </a:cubicBezTo>
                  <a:cubicBezTo>
                    <a:pt x="99" y="1748"/>
                    <a:pt x="99" y="1735"/>
                    <a:pt x="99" y="1715"/>
                  </a:cubicBezTo>
                  <a:cubicBezTo>
                    <a:pt x="99" y="1682"/>
                    <a:pt x="99" y="1662"/>
                    <a:pt x="85" y="1636"/>
                  </a:cubicBezTo>
                  <a:cubicBezTo>
                    <a:pt x="79" y="1616"/>
                    <a:pt x="66" y="1616"/>
                    <a:pt x="53" y="1603"/>
                  </a:cubicBezTo>
                  <a:cubicBezTo>
                    <a:pt x="39" y="1590"/>
                    <a:pt x="33" y="1570"/>
                    <a:pt x="33" y="1550"/>
                  </a:cubicBezTo>
                  <a:cubicBezTo>
                    <a:pt x="33" y="1517"/>
                    <a:pt x="33" y="1504"/>
                    <a:pt x="33" y="1471"/>
                  </a:cubicBezTo>
                  <a:cubicBezTo>
                    <a:pt x="33" y="1451"/>
                    <a:pt x="13" y="1444"/>
                    <a:pt x="6" y="1424"/>
                  </a:cubicBezTo>
                  <a:cubicBezTo>
                    <a:pt x="6" y="1418"/>
                    <a:pt x="6" y="1418"/>
                    <a:pt x="6" y="1411"/>
                  </a:cubicBezTo>
                  <a:lnTo>
                    <a:pt x="6" y="1411"/>
                  </a:lnTo>
                  <a:cubicBezTo>
                    <a:pt x="46" y="1398"/>
                    <a:pt x="72" y="1398"/>
                    <a:pt x="105" y="1372"/>
                  </a:cubicBezTo>
                  <a:cubicBezTo>
                    <a:pt x="138" y="1339"/>
                    <a:pt x="138" y="1306"/>
                    <a:pt x="138" y="1260"/>
                  </a:cubicBezTo>
                  <a:cubicBezTo>
                    <a:pt x="138" y="1240"/>
                    <a:pt x="112" y="1240"/>
                    <a:pt x="92" y="1227"/>
                  </a:cubicBezTo>
                  <a:cubicBezTo>
                    <a:pt x="59" y="1200"/>
                    <a:pt x="39" y="1174"/>
                    <a:pt x="39" y="1134"/>
                  </a:cubicBezTo>
                  <a:cubicBezTo>
                    <a:pt x="39" y="1062"/>
                    <a:pt x="79" y="1029"/>
                    <a:pt x="119" y="976"/>
                  </a:cubicBezTo>
                  <a:cubicBezTo>
                    <a:pt x="151" y="943"/>
                    <a:pt x="151" y="910"/>
                    <a:pt x="165" y="864"/>
                  </a:cubicBezTo>
                  <a:cubicBezTo>
                    <a:pt x="184" y="791"/>
                    <a:pt x="211" y="752"/>
                    <a:pt x="231" y="673"/>
                  </a:cubicBezTo>
                  <a:cubicBezTo>
                    <a:pt x="244" y="587"/>
                    <a:pt x="257" y="541"/>
                    <a:pt x="277" y="455"/>
                  </a:cubicBezTo>
                  <a:cubicBezTo>
                    <a:pt x="283" y="429"/>
                    <a:pt x="290" y="415"/>
                    <a:pt x="303" y="389"/>
                  </a:cubicBezTo>
                  <a:cubicBezTo>
                    <a:pt x="310" y="369"/>
                    <a:pt x="330" y="369"/>
                    <a:pt x="330" y="350"/>
                  </a:cubicBezTo>
                  <a:cubicBezTo>
                    <a:pt x="330" y="257"/>
                    <a:pt x="270" y="211"/>
                    <a:pt x="237" y="125"/>
                  </a:cubicBezTo>
                  <a:cubicBezTo>
                    <a:pt x="231" y="112"/>
                    <a:pt x="224" y="99"/>
                    <a:pt x="217" y="86"/>
                  </a:cubicBezTo>
                  <a:lnTo>
                    <a:pt x="217" y="86"/>
                  </a:lnTo>
                  <a:cubicBezTo>
                    <a:pt x="237" y="86"/>
                    <a:pt x="250" y="72"/>
                    <a:pt x="270" y="72"/>
                  </a:cubicBezTo>
                  <a:cubicBezTo>
                    <a:pt x="290" y="72"/>
                    <a:pt x="303" y="99"/>
                    <a:pt x="310" y="119"/>
                  </a:cubicBezTo>
                  <a:cubicBezTo>
                    <a:pt x="336" y="165"/>
                    <a:pt x="349" y="191"/>
                    <a:pt x="389" y="224"/>
                  </a:cubicBezTo>
                  <a:cubicBezTo>
                    <a:pt x="435" y="264"/>
                    <a:pt x="475" y="270"/>
                    <a:pt x="534" y="270"/>
                  </a:cubicBezTo>
                  <a:cubicBezTo>
                    <a:pt x="587" y="270"/>
                    <a:pt x="600" y="218"/>
                    <a:pt x="646" y="204"/>
                  </a:cubicBezTo>
                  <a:cubicBezTo>
                    <a:pt x="699" y="191"/>
                    <a:pt x="745" y="204"/>
                    <a:pt x="791" y="165"/>
                  </a:cubicBezTo>
                  <a:cubicBezTo>
                    <a:pt x="818" y="152"/>
                    <a:pt x="804" y="125"/>
                    <a:pt x="824" y="105"/>
                  </a:cubicBezTo>
                  <a:cubicBezTo>
                    <a:pt x="851" y="72"/>
                    <a:pt x="890" y="86"/>
                    <a:pt x="930" y="66"/>
                  </a:cubicBezTo>
                  <a:cubicBezTo>
                    <a:pt x="989" y="39"/>
                    <a:pt x="1022" y="20"/>
                    <a:pt x="1088" y="20"/>
                  </a:cubicBezTo>
                  <a:cubicBezTo>
                    <a:pt x="1101" y="20"/>
                    <a:pt x="1095" y="39"/>
                    <a:pt x="1101" y="46"/>
                  </a:cubicBezTo>
                  <a:cubicBezTo>
                    <a:pt x="1108" y="59"/>
                    <a:pt x="1121" y="66"/>
                    <a:pt x="1128" y="79"/>
                  </a:cubicBezTo>
                  <a:cubicBezTo>
                    <a:pt x="1187" y="119"/>
                    <a:pt x="1233" y="152"/>
                    <a:pt x="1306" y="152"/>
                  </a:cubicBezTo>
                  <a:cubicBezTo>
                    <a:pt x="1332" y="152"/>
                    <a:pt x="1352" y="152"/>
                    <a:pt x="1378" y="152"/>
                  </a:cubicBezTo>
                  <a:cubicBezTo>
                    <a:pt x="1451" y="152"/>
                    <a:pt x="1444" y="39"/>
                    <a:pt x="1517" y="13"/>
                  </a:cubicBezTo>
                  <a:cubicBezTo>
                    <a:pt x="1556" y="0"/>
                    <a:pt x="1583" y="13"/>
                    <a:pt x="1622" y="13"/>
                  </a:cubicBezTo>
                  <a:cubicBezTo>
                    <a:pt x="1649" y="13"/>
                    <a:pt x="1662" y="7"/>
                    <a:pt x="1688" y="7"/>
                  </a:cubicBezTo>
                  <a:cubicBezTo>
                    <a:pt x="1754" y="7"/>
                    <a:pt x="1787" y="7"/>
                    <a:pt x="1853" y="7"/>
                  </a:cubicBezTo>
                  <a:cubicBezTo>
                    <a:pt x="1866" y="53"/>
                    <a:pt x="1913" y="79"/>
                    <a:pt x="1959" y="79"/>
                  </a:cubicBezTo>
                  <a:cubicBezTo>
                    <a:pt x="2063" y="79"/>
                    <a:pt x="2116" y="46"/>
                    <a:pt x="2215" y="46"/>
                  </a:cubicBezTo>
                  <a:cubicBezTo>
                    <a:pt x="2248" y="46"/>
                    <a:pt x="2281" y="39"/>
                    <a:pt x="2294" y="72"/>
                  </a:cubicBezTo>
                  <a:cubicBezTo>
                    <a:pt x="2307" y="99"/>
                    <a:pt x="2294" y="132"/>
                    <a:pt x="2320" y="158"/>
                  </a:cubicBezTo>
                  <a:cubicBezTo>
                    <a:pt x="2334" y="178"/>
                    <a:pt x="2353" y="171"/>
                    <a:pt x="2373" y="184"/>
                  </a:cubicBezTo>
                  <a:cubicBezTo>
                    <a:pt x="2413" y="198"/>
                    <a:pt x="2426" y="224"/>
                    <a:pt x="2466" y="224"/>
                  </a:cubicBezTo>
                  <a:lnTo>
                    <a:pt x="2466" y="224"/>
                  </a:lnTo>
                  <a:cubicBezTo>
                    <a:pt x="2459" y="270"/>
                    <a:pt x="2459" y="316"/>
                    <a:pt x="2452" y="363"/>
                  </a:cubicBezTo>
                  <a:cubicBezTo>
                    <a:pt x="2452" y="409"/>
                    <a:pt x="2433" y="435"/>
                    <a:pt x="2433" y="475"/>
                  </a:cubicBezTo>
                  <a:cubicBezTo>
                    <a:pt x="2433" y="488"/>
                    <a:pt x="2433" y="495"/>
                    <a:pt x="2433" y="508"/>
                  </a:cubicBezTo>
                  <a:cubicBezTo>
                    <a:pt x="2466" y="514"/>
                    <a:pt x="2492" y="508"/>
                    <a:pt x="2525" y="521"/>
                  </a:cubicBezTo>
                  <a:cubicBezTo>
                    <a:pt x="2584" y="541"/>
                    <a:pt x="2604" y="574"/>
                    <a:pt x="2644" y="620"/>
                  </a:cubicBezTo>
                  <a:cubicBezTo>
                    <a:pt x="2670" y="653"/>
                    <a:pt x="2696" y="666"/>
                    <a:pt x="2736" y="693"/>
                  </a:cubicBezTo>
                  <a:cubicBezTo>
                    <a:pt x="2822" y="758"/>
                    <a:pt x="2861" y="805"/>
                    <a:pt x="2954" y="864"/>
                  </a:cubicBezTo>
                  <a:cubicBezTo>
                    <a:pt x="3020" y="904"/>
                    <a:pt x="3046" y="930"/>
                    <a:pt x="3112" y="963"/>
                  </a:cubicBezTo>
                  <a:cubicBezTo>
                    <a:pt x="3165" y="996"/>
                    <a:pt x="3211" y="1002"/>
                    <a:pt x="3244" y="1055"/>
                  </a:cubicBezTo>
                  <a:cubicBezTo>
                    <a:pt x="3284" y="1128"/>
                    <a:pt x="3343" y="1141"/>
                    <a:pt x="3422" y="1174"/>
                  </a:cubicBezTo>
                  <a:cubicBezTo>
                    <a:pt x="3448" y="1187"/>
                    <a:pt x="3468" y="1194"/>
                    <a:pt x="3495" y="1213"/>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41" name="Freeform 44">
              <a:extLst>
                <a:ext uri="{FF2B5EF4-FFF2-40B4-BE49-F238E27FC236}">
                  <a16:creationId xmlns:a16="http://schemas.microsoft.com/office/drawing/2014/main" id="{23FD6F53-058B-42C8-B04F-E55955B94EFF}"/>
                </a:ext>
              </a:extLst>
            </p:cNvPr>
            <p:cNvSpPr>
              <a:spLocks noChangeArrowheads="1"/>
            </p:cNvSpPr>
            <p:nvPr/>
          </p:nvSpPr>
          <p:spPr bwMode="auto">
            <a:xfrm>
              <a:off x="6150369" y="9329732"/>
              <a:ext cx="1268330" cy="1212850"/>
            </a:xfrm>
            <a:custGeom>
              <a:avLst/>
              <a:gdLst>
                <a:gd name="T0" fmla="*/ 1827 w 3522"/>
                <a:gd name="T1" fmla="*/ 39 h 3371"/>
                <a:gd name="T2" fmla="*/ 2142 w 3522"/>
                <a:gd name="T3" fmla="*/ 0 h 3371"/>
                <a:gd name="T4" fmla="*/ 2525 w 3522"/>
                <a:gd name="T5" fmla="*/ 79 h 3371"/>
                <a:gd name="T6" fmla="*/ 2743 w 3522"/>
                <a:gd name="T7" fmla="*/ 197 h 3371"/>
                <a:gd name="T8" fmla="*/ 3152 w 3522"/>
                <a:gd name="T9" fmla="*/ 652 h 3371"/>
                <a:gd name="T10" fmla="*/ 3382 w 3522"/>
                <a:gd name="T11" fmla="*/ 850 h 3371"/>
                <a:gd name="T12" fmla="*/ 3330 w 3522"/>
                <a:gd name="T13" fmla="*/ 1127 h 3371"/>
                <a:gd name="T14" fmla="*/ 3521 w 3522"/>
                <a:gd name="T15" fmla="*/ 1233 h 3371"/>
                <a:gd name="T16" fmla="*/ 3323 w 3522"/>
                <a:gd name="T17" fmla="*/ 1457 h 3371"/>
                <a:gd name="T18" fmla="*/ 2921 w 3522"/>
                <a:gd name="T19" fmla="*/ 2156 h 3371"/>
                <a:gd name="T20" fmla="*/ 2307 w 3522"/>
                <a:gd name="T21" fmla="*/ 2585 h 3371"/>
                <a:gd name="T22" fmla="*/ 2307 w 3522"/>
                <a:gd name="T23" fmla="*/ 2413 h 3371"/>
                <a:gd name="T24" fmla="*/ 2558 w 3522"/>
                <a:gd name="T25" fmla="*/ 2347 h 3371"/>
                <a:gd name="T26" fmla="*/ 2690 w 3522"/>
                <a:gd name="T27" fmla="*/ 2209 h 3371"/>
                <a:gd name="T28" fmla="*/ 2835 w 3522"/>
                <a:gd name="T29" fmla="*/ 2044 h 3371"/>
                <a:gd name="T30" fmla="*/ 2980 w 3522"/>
                <a:gd name="T31" fmla="*/ 1827 h 3371"/>
                <a:gd name="T32" fmla="*/ 3059 w 3522"/>
                <a:gd name="T33" fmla="*/ 1714 h 3371"/>
                <a:gd name="T34" fmla="*/ 3020 w 3522"/>
                <a:gd name="T35" fmla="*/ 1688 h 3371"/>
                <a:gd name="T36" fmla="*/ 2756 w 3522"/>
                <a:gd name="T37" fmla="*/ 1596 h 3371"/>
                <a:gd name="T38" fmla="*/ 2703 w 3522"/>
                <a:gd name="T39" fmla="*/ 1787 h 3371"/>
                <a:gd name="T40" fmla="*/ 2558 w 3522"/>
                <a:gd name="T41" fmla="*/ 2117 h 3371"/>
                <a:gd name="T42" fmla="*/ 2202 w 3522"/>
                <a:gd name="T43" fmla="*/ 2413 h 3371"/>
                <a:gd name="T44" fmla="*/ 2195 w 3522"/>
                <a:gd name="T45" fmla="*/ 2724 h 3371"/>
                <a:gd name="T46" fmla="*/ 2024 w 3522"/>
                <a:gd name="T47" fmla="*/ 3126 h 3371"/>
                <a:gd name="T48" fmla="*/ 1695 w 3522"/>
                <a:gd name="T49" fmla="*/ 3370 h 3371"/>
                <a:gd name="T50" fmla="*/ 1642 w 3522"/>
                <a:gd name="T51" fmla="*/ 3146 h 3371"/>
                <a:gd name="T52" fmla="*/ 1682 w 3522"/>
                <a:gd name="T53" fmla="*/ 3034 h 3371"/>
                <a:gd name="T54" fmla="*/ 1721 w 3522"/>
                <a:gd name="T55" fmla="*/ 2987 h 3371"/>
                <a:gd name="T56" fmla="*/ 1767 w 3522"/>
                <a:gd name="T57" fmla="*/ 2935 h 3371"/>
                <a:gd name="T58" fmla="*/ 1774 w 3522"/>
                <a:gd name="T59" fmla="*/ 2915 h 3371"/>
                <a:gd name="T60" fmla="*/ 1668 w 3522"/>
                <a:gd name="T61" fmla="*/ 2710 h 3371"/>
                <a:gd name="T62" fmla="*/ 1286 w 3522"/>
                <a:gd name="T63" fmla="*/ 2334 h 3371"/>
                <a:gd name="T64" fmla="*/ 1042 w 3522"/>
                <a:gd name="T65" fmla="*/ 2156 h 3371"/>
                <a:gd name="T66" fmla="*/ 910 w 3522"/>
                <a:gd name="T67" fmla="*/ 2011 h 3371"/>
                <a:gd name="T68" fmla="*/ 626 w 3522"/>
                <a:gd name="T69" fmla="*/ 1932 h 3371"/>
                <a:gd name="T70" fmla="*/ 415 w 3522"/>
                <a:gd name="T71" fmla="*/ 1602 h 3371"/>
                <a:gd name="T72" fmla="*/ 151 w 3522"/>
                <a:gd name="T73" fmla="*/ 1523 h 3371"/>
                <a:gd name="T74" fmla="*/ 0 w 3522"/>
                <a:gd name="T75" fmla="*/ 1444 h 3371"/>
                <a:gd name="T76" fmla="*/ 204 w 3522"/>
                <a:gd name="T77" fmla="*/ 1206 h 3371"/>
                <a:gd name="T78" fmla="*/ 462 w 3522"/>
                <a:gd name="T79" fmla="*/ 1015 h 3371"/>
                <a:gd name="T80" fmla="*/ 679 w 3522"/>
                <a:gd name="T81" fmla="*/ 811 h 3371"/>
                <a:gd name="T82" fmla="*/ 778 w 3522"/>
                <a:gd name="T83" fmla="*/ 633 h 3371"/>
                <a:gd name="T84" fmla="*/ 917 w 3522"/>
                <a:gd name="T85" fmla="*/ 633 h 3371"/>
                <a:gd name="T86" fmla="*/ 969 w 3522"/>
                <a:gd name="T87" fmla="*/ 468 h 3371"/>
                <a:gd name="T88" fmla="*/ 1207 w 3522"/>
                <a:gd name="T89" fmla="*/ 283 h 3371"/>
                <a:gd name="T90" fmla="*/ 1418 w 3522"/>
                <a:gd name="T91" fmla="*/ 98 h 3371"/>
                <a:gd name="T92" fmla="*/ 1622 w 3522"/>
                <a:gd name="T93" fmla="*/ 26 h 3371"/>
                <a:gd name="T94" fmla="*/ 1728 w 3522"/>
                <a:gd name="T95" fmla="*/ 19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2" h="3371">
                  <a:moveTo>
                    <a:pt x="1735" y="13"/>
                  </a:moveTo>
                  <a:lnTo>
                    <a:pt x="1735" y="13"/>
                  </a:lnTo>
                  <a:cubicBezTo>
                    <a:pt x="1767" y="13"/>
                    <a:pt x="1794" y="39"/>
                    <a:pt x="1827" y="39"/>
                  </a:cubicBezTo>
                  <a:cubicBezTo>
                    <a:pt x="1873" y="39"/>
                    <a:pt x="1893" y="13"/>
                    <a:pt x="1939" y="13"/>
                  </a:cubicBezTo>
                  <a:cubicBezTo>
                    <a:pt x="1979" y="13"/>
                    <a:pt x="1992" y="52"/>
                    <a:pt x="2030" y="52"/>
                  </a:cubicBezTo>
                  <a:cubicBezTo>
                    <a:pt x="2077" y="52"/>
                    <a:pt x="2096" y="0"/>
                    <a:pt x="2142" y="0"/>
                  </a:cubicBezTo>
                  <a:cubicBezTo>
                    <a:pt x="2182" y="0"/>
                    <a:pt x="2195" y="52"/>
                    <a:pt x="2235" y="52"/>
                  </a:cubicBezTo>
                  <a:cubicBezTo>
                    <a:pt x="2281" y="52"/>
                    <a:pt x="2307" y="52"/>
                    <a:pt x="2353" y="52"/>
                  </a:cubicBezTo>
                  <a:cubicBezTo>
                    <a:pt x="2419" y="52"/>
                    <a:pt x="2459" y="65"/>
                    <a:pt x="2525" y="79"/>
                  </a:cubicBezTo>
                  <a:cubicBezTo>
                    <a:pt x="2551" y="85"/>
                    <a:pt x="2584" y="85"/>
                    <a:pt x="2591" y="112"/>
                  </a:cubicBezTo>
                  <a:cubicBezTo>
                    <a:pt x="2598" y="138"/>
                    <a:pt x="2591" y="178"/>
                    <a:pt x="2617" y="184"/>
                  </a:cubicBezTo>
                  <a:cubicBezTo>
                    <a:pt x="2663" y="197"/>
                    <a:pt x="2696" y="178"/>
                    <a:pt x="2743" y="197"/>
                  </a:cubicBezTo>
                  <a:cubicBezTo>
                    <a:pt x="2769" y="204"/>
                    <a:pt x="2776" y="217"/>
                    <a:pt x="2795" y="237"/>
                  </a:cubicBezTo>
                  <a:cubicBezTo>
                    <a:pt x="2848" y="290"/>
                    <a:pt x="2881" y="316"/>
                    <a:pt x="2907" y="382"/>
                  </a:cubicBezTo>
                  <a:cubicBezTo>
                    <a:pt x="2960" y="514"/>
                    <a:pt x="3092" y="520"/>
                    <a:pt x="3152" y="652"/>
                  </a:cubicBezTo>
                  <a:cubicBezTo>
                    <a:pt x="3165" y="679"/>
                    <a:pt x="3178" y="712"/>
                    <a:pt x="3211" y="718"/>
                  </a:cubicBezTo>
                  <a:cubicBezTo>
                    <a:pt x="3250" y="738"/>
                    <a:pt x="3277" y="725"/>
                    <a:pt x="3317" y="738"/>
                  </a:cubicBezTo>
                  <a:cubicBezTo>
                    <a:pt x="3363" y="758"/>
                    <a:pt x="3382" y="804"/>
                    <a:pt x="3382" y="850"/>
                  </a:cubicBezTo>
                  <a:cubicBezTo>
                    <a:pt x="3382" y="903"/>
                    <a:pt x="3382" y="930"/>
                    <a:pt x="3382" y="976"/>
                  </a:cubicBezTo>
                  <a:cubicBezTo>
                    <a:pt x="3382" y="989"/>
                    <a:pt x="3389" y="995"/>
                    <a:pt x="3389" y="1009"/>
                  </a:cubicBezTo>
                  <a:cubicBezTo>
                    <a:pt x="3389" y="1061"/>
                    <a:pt x="3349" y="1081"/>
                    <a:pt x="3330" y="1127"/>
                  </a:cubicBezTo>
                  <a:cubicBezTo>
                    <a:pt x="3317" y="1154"/>
                    <a:pt x="3317" y="1174"/>
                    <a:pt x="3303" y="1193"/>
                  </a:cubicBezTo>
                  <a:cubicBezTo>
                    <a:pt x="3343" y="1200"/>
                    <a:pt x="3363" y="1193"/>
                    <a:pt x="3396" y="1193"/>
                  </a:cubicBezTo>
                  <a:cubicBezTo>
                    <a:pt x="3442" y="1193"/>
                    <a:pt x="3475" y="1206"/>
                    <a:pt x="3521" y="1233"/>
                  </a:cubicBezTo>
                  <a:lnTo>
                    <a:pt x="3521" y="1233"/>
                  </a:lnTo>
                  <a:cubicBezTo>
                    <a:pt x="3501" y="1259"/>
                    <a:pt x="3481" y="1292"/>
                    <a:pt x="3448" y="1325"/>
                  </a:cubicBezTo>
                  <a:cubicBezTo>
                    <a:pt x="3402" y="1378"/>
                    <a:pt x="3376" y="1411"/>
                    <a:pt x="3323" y="1457"/>
                  </a:cubicBezTo>
                  <a:cubicBezTo>
                    <a:pt x="3303" y="1484"/>
                    <a:pt x="3277" y="1497"/>
                    <a:pt x="3264" y="1523"/>
                  </a:cubicBezTo>
                  <a:cubicBezTo>
                    <a:pt x="3204" y="1629"/>
                    <a:pt x="3178" y="1695"/>
                    <a:pt x="3145" y="1813"/>
                  </a:cubicBezTo>
                  <a:cubicBezTo>
                    <a:pt x="3099" y="1965"/>
                    <a:pt x="3033" y="2044"/>
                    <a:pt x="2921" y="2156"/>
                  </a:cubicBezTo>
                  <a:cubicBezTo>
                    <a:pt x="2875" y="2202"/>
                    <a:pt x="2842" y="2229"/>
                    <a:pt x="2782" y="2268"/>
                  </a:cubicBezTo>
                  <a:cubicBezTo>
                    <a:pt x="2663" y="2354"/>
                    <a:pt x="2598" y="2407"/>
                    <a:pt x="2479" y="2486"/>
                  </a:cubicBezTo>
                  <a:cubicBezTo>
                    <a:pt x="2413" y="2526"/>
                    <a:pt x="2360" y="2526"/>
                    <a:pt x="2307" y="2585"/>
                  </a:cubicBezTo>
                  <a:lnTo>
                    <a:pt x="2307" y="2585"/>
                  </a:lnTo>
                  <a:cubicBezTo>
                    <a:pt x="2307" y="2413"/>
                    <a:pt x="2307" y="2413"/>
                    <a:pt x="2307" y="2413"/>
                  </a:cubicBezTo>
                  <a:lnTo>
                    <a:pt x="2307" y="2413"/>
                  </a:lnTo>
                  <a:cubicBezTo>
                    <a:pt x="2340" y="2433"/>
                    <a:pt x="2360" y="2446"/>
                    <a:pt x="2400" y="2446"/>
                  </a:cubicBezTo>
                  <a:cubicBezTo>
                    <a:pt x="2439" y="2440"/>
                    <a:pt x="2452" y="2400"/>
                    <a:pt x="2492" y="2381"/>
                  </a:cubicBezTo>
                  <a:cubicBezTo>
                    <a:pt x="2518" y="2367"/>
                    <a:pt x="2538" y="2361"/>
                    <a:pt x="2558" y="2347"/>
                  </a:cubicBezTo>
                  <a:cubicBezTo>
                    <a:pt x="2578" y="2341"/>
                    <a:pt x="2584" y="2314"/>
                    <a:pt x="2611" y="2308"/>
                  </a:cubicBezTo>
                  <a:cubicBezTo>
                    <a:pt x="2644" y="2295"/>
                    <a:pt x="2690" y="2288"/>
                    <a:pt x="2690" y="2255"/>
                  </a:cubicBezTo>
                  <a:cubicBezTo>
                    <a:pt x="2690" y="2235"/>
                    <a:pt x="2690" y="2222"/>
                    <a:pt x="2690" y="2209"/>
                  </a:cubicBezTo>
                  <a:cubicBezTo>
                    <a:pt x="2690" y="2169"/>
                    <a:pt x="2696" y="2143"/>
                    <a:pt x="2723" y="2117"/>
                  </a:cubicBezTo>
                  <a:cubicBezTo>
                    <a:pt x="2743" y="2090"/>
                    <a:pt x="2776" y="2117"/>
                    <a:pt x="2802" y="2103"/>
                  </a:cubicBezTo>
                  <a:cubicBezTo>
                    <a:pt x="2822" y="2084"/>
                    <a:pt x="2822" y="2064"/>
                    <a:pt x="2835" y="2044"/>
                  </a:cubicBezTo>
                  <a:cubicBezTo>
                    <a:pt x="2842" y="2024"/>
                    <a:pt x="2861" y="2011"/>
                    <a:pt x="2875" y="1998"/>
                  </a:cubicBezTo>
                  <a:cubicBezTo>
                    <a:pt x="2901" y="1958"/>
                    <a:pt x="2941" y="1952"/>
                    <a:pt x="2954" y="1906"/>
                  </a:cubicBezTo>
                  <a:cubicBezTo>
                    <a:pt x="2960" y="1873"/>
                    <a:pt x="2967" y="1853"/>
                    <a:pt x="2980" y="1827"/>
                  </a:cubicBezTo>
                  <a:cubicBezTo>
                    <a:pt x="2987" y="1800"/>
                    <a:pt x="2993" y="1767"/>
                    <a:pt x="3020" y="1767"/>
                  </a:cubicBezTo>
                  <a:cubicBezTo>
                    <a:pt x="3033" y="1767"/>
                    <a:pt x="3039" y="1774"/>
                    <a:pt x="3046" y="1774"/>
                  </a:cubicBezTo>
                  <a:cubicBezTo>
                    <a:pt x="3059" y="1754"/>
                    <a:pt x="3059" y="1741"/>
                    <a:pt x="3059" y="1714"/>
                  </a:cubicBezTo>
                  <a:cubicBezTo>
                    <a:pt x="3059" y="1701"/>
                    <a:pt x="3059" y="1688"/>
                    <a:pt x="3059" y="1675"/>
                  </a:cubicBezTo>
                  <a:cubicBezTo>
                    <a:pt x="3059" y="1675"/>
                    <a:pt x="3053" y="1668"/>
                    <a:pt x="3046" y="1668"/>
                  </a:cubicBezTo>
                  <a:cubicBezTo>
                    <a:pt x="3033" y="1668"/>
                    <a:pt x="3033" y="1681"/>
                    <a:pt x="3020" y="1688"/>
                  </a:cubicBezTo>
                  <a:cubicBezTo>
                    <a:pt x="2993" y="1695"/>
                    <a:pt x="2974" y="1701"/>
                    <a:pt x="2941" y="1701"/>
                  </a:cubicBezTo>
                  <a:cubicBezTo>
                    <a:pt x="2901" y="1701"/>
                    <a:pt x="2881" y="1681"/>
                    <a:pt x="2855" y="1655"/>
                  </a:cubicBezTo>
                  <a:cubicBezTo>
                    <a:pt x="2822" y="1622"/>
                    <a:pt x="2795" y="1622"/>
                    <a:pt x="2756" y="1596"/>
                  </a:cubicBezTo>
                  <a:cubicBezTo>
                    <a:pt x="2756" y="1615"/>
                    <a:pt x="2756" y="1629"/>
                    <a:pt x="2756" y="1648"/>
                  </a:cubicBezTo>
                  <a:cubicBezTo>
                    <a:pt x="2756" y="1675"/>
                    <a:pt x="2762" y="1695"/>
                    <a:pt x="2762" y="1721"/>
                  </a:cubicBezTo>
                  <a:cubicBezTo>
                    <a:pt x="2762" y="1760"/>
                    <a:pt x="2730" y="1760"/>
                    <a:pt x="2703" y="1787"/>
                  </a:cubicBezTo>
                  <a:cubicBezTo>
                    <a:pt x="2683" y="1813"/>
                    <a:pt x="2690" y="1833"/>
                    <a:pt x="2677" y="1859"/>
                  </a:cubicBezTo>
                  <a:cubicBezTo>
                    <a:pt x="2663" y="1886"/>
                    <a:pt x="2644" y="1892"/>
                    <a:pt x="2631" y="1912"/>
                  </a:cubicBezTo>
                  <a:cubicBezTo>
                    <a:pt x="2591" y="1985"/>
                    <a:pt x="2598" y="2044"/>
                    <a:pt x="2558" y="2117"/>
                  </a:cubicBezTo>
                  <a:cubicBezTo>
                    <a:pt x="2532" y="2169"/>
                    <a:pt x="2485" y="2169"/>
                    <a:pt x="2426" y="2196"/>
                  </a:cubicBezTo>
                  <a:cubicBezTo>
                    <a:pt x="2353" y="2229"/>
                    <a:pt x="2327" y="2275"/>
                    <a:pt x="2274" y="2328"/>
                  </a:cubicBezTo>
                  <a:cubicBezTo>
                    <a:pt x="2241" y="2354"/>
                    <a:pt x="2202" y="2367"/>
                    <a:pt x="2202" y="2413"/>
                  </a:cubicBezTo>
                  <a:cubicBezTo>
                    <a:pt x="2202" y="2440"/>
                    <a:pt x="2228" y="2453"/>
                    <a:pt x="2235" y="2480"/>
                  </a:cubicBezTo>
                  <a:cubicBezTo>
                    <a:pt x="2241" y="2539"/>
                    <a:pt x="2228" y="2592"/>
                    <a:pt x="2274" y="2631"/>
                  </a:cubicBezTo>
                  <a:cubicBezTo>
                    <a:pt x="2255" y="2677"/>
                    <a:pt x="2215" y="2684"/>
                    <a:pt x="2195" y="2724"/>
                  </a:cubicBezTo>
                  <a:cubicBezTo>
                    <a:pt x="2129" y="2842"/>
                    <a:pt x="2136" y="2935"/>
                    <a:pt x="2063" y="3047"/>
                  </a:cubicBezTo>
                  <a:cubicBezTo>
                    <a:pt x="2050" y="3066"/>
                    <a:pt x="2037" y="3080"/>
                    <a:pt x="2030" y="3099"/>
                  </a:cubicBezTo>
                  <a:cubicBezTo>
                    <a:pt x="2024" y="3106"/>
                    <a:pt x="2030" y="3119"/>
                    <a:pt x="2024" y="3126"/>
                  </a:cubicBezTo>
                  <a:cubicBezTo>
                    <a:pt x="1939" y="3198"/>
                    <a:pt x="1899" y="3251"/>
                    <a:pt x="1807" y="3297"/>
                  </a:cubicBezTo>
                  <a:cubicBezTo>
                    <a:pt x="1761" y="3317"/>
                    <a:pt x="1728" y="3337"/>
                    <a:pt x="1695" y="3370"/>
                  </a:cubicBezTo>
                  <a:lnTo>
                    <a:pt x="1695" y="3370"/>
                  </a:lnTo>
                  <a:cubicBezTo>
                    <a:pt x="1649" y="3245"/>
                    <a:pt x="1649" y="3245"/>
                    <a:pt x="1649" y="3245"/>
                  </a:cubicBezTo>
                  <a:cubicBezTo>
                    <a:pt x="1649" y="3225"/>
                    <a:pt x="1642" y="3205"/>
                    <a:pt x="1642" y="3185"/>
                  </a:cubicBezTo>
                  <a:cubicBezTo>
                    <a:pt x="1642" y="3172"/>
                    <a:pt x="1642" y="3159"/>
                    <a:pt x="1642" y="3146"/>
                  </a:cubicBezTo>
                  <a:cubicBezTo>
                    <a:pt x="1642" y="3132"/>
                    <a:pt x="1649" y="3126"/>
                    <a:pt x="1649" y="3113"/>
                  </a:cubicBezTo>
                  <a:cubicBezTo>
                    <a:pt x="1655" y="3086"/>
                    <a:pt x="1662" y="3073"/>
                    <a:pt x="1668" y="3053"/>
                  </a:cubicBezTo>
                  <a:cubicBezTo>
                    <a:pt x="1675" y="3047"/>
                    <a:pt x="1675" y="3040"/>
                    <a:pt x="1682" y="3034"/>
                  </a:cubicBezTo>
                  <a:cubicBezTo>
                    <a:pt x="1688" y="3020"/>
                    <a:pt x="1695" y="3014"/>
                    <a:pt x="1708" y="3000"/>
                  </a:cubicBezTo>
                  <a:cubicBezTo>
                    <a:pt x="1708" y="3000"/>
                    <a:pt x="1708" y="2994"/>
                    <a:pt x="1715" y="2994"/>
                  </a:cubicBezTo>
                  <a:cubicBezTo>
                    <a:pt x="1715" y="2987"/>
                    <a:pt x="1721" y="2987"/>
                    <a:pt x="1721" y="2987"/>
                  </a:cubicBezTo>
                  <a:cubicBezTo>
                    <a:pt x="1728" y="2981"/>
                    <a:pt x="1735" y="2981"/>
                    <a:pt x="1735" y="2974"/>
                  </a:cubicBezTo>
                  <a:cubicBezTo>
                    <a:pt x="1748" y="2961"/>
                    <a:pt x="1748" y="2954"/>
                    <a:pt x="1761" y="2941"/>
                  </a:cubicBezTo>
                  <a:cubicBezTo>
                    <a:pt x="1761" y="2935"/>
                    <a:pt x="1767" y="2935"/>
                    <a:pt x="1767" y="2935"/>
                  </a:cubicBezTo>
                  <a:cubicBezTo>
                    <a:pt x="1767" y="2928"/>
                    <a:pt x="1767" y="2928"/>
                    <a:pt x="1767" y="2928"/>
                  </a:cubicBezTo>
                  <a:lnTo>
                    <a:pt x="1767" y="2928"/>
                  </a:lnTo>
                  <a:cubicBezTo>
                    <a:pt x="1774" y="2921"/>
                    <a:pt x="1774" y="2921"/>
                    <a:pt x="1774" y="2915"/>
                  </a:cubicBezTo>
                  <a:cubicBezTo>
                    <a:pt x="1774" y="2908"/>
                    <a:pt x="1781" y="2902"/>
                    <a:pt x="1781" y="2888"/>
                  </a:cubicBezTo>
                  <a:cubicBezTo>
                    <a:pt x="1781" y="2869"/>
                    <a:pt x="1767" y="2855"/>
                    <a:pt x="1767" y="2836"/>
                  </a:cubicBezTo>
                  <a:cubicBezTo>
                    <a:pt x="1767" y="2776"/>
                    <a:pt x="1708" y="2756"/>
                    <a:pt x="1668" y="2710"/>
                  </a:cubicBezTo>
                  <a:cubicBezTo>
                    <a:pt x="1629" y="2664"/>
                    <a:pt x="1642" y="2598"/>
                    <a:pt x="1589" y="2565"/>
                  </a:cubicBezTo>
                  <a:cubicBezTo>
                    <a:pt x="1530" y="2532"/>
                    <a:pt x="1477" y="2532"/>
                    <a:pt x="1431" y="2480"/>
                  </a:cubicBezTo>
                  <a:cubicBezTo>
                    <a:pt x="1378" y="2420"/>
                    <a:pt x="1345" y="2387"/>
                    <a:pt x="1286" y="2334"/>
                  </a:cubicBezTo>
                  <a:cubicBezTo>
                    <a:pt x="1246" y="2301"/>
                    <a:pt x="1273" y="2249"/>
                    <a:pt x="1227" y="2222"/>
                  </a:cubicBezTo>
                  <a:cubicBezTo>
                    <a:pt x="1187" y="2189"/>
                    <a:pt x="1154" y="2183"/>
                    <a:pt x="1108" y="2163"/>
                  </a:cubicBezTo>
                  <a:cubicBezTo>
                    <a:pt x="1088" y="2150"/>
                    <a:pt x="1068" y="2163"/>
                    <a:pt x="1042" y="2156"/>
                  </a:cubicBezTo>
                  <a:cubicBezTo>
                    <a:pt x="1022" y="2150"/>
                    <a:pt x="1002" y="2156"/>
                    <a:pt x="989" y="2143"/>
                  </a:cubicBezTo>
                  <a:cubicBezTo>
                    <a:pt x="969" y="2130"/>
                    <a:pt x="976" y="2110"/>
                    <a:pt x="969" y="2084"/>
                  </a:cubicBezTo>
                  <a:cubicBezTo>
                    <a:pt x="956" y="2051"/>
                    <a:pt x="936" y="2038"/>
                    <a:pt x="910" y="2011"/>
                  </a:cubicBezTo>
                  <a:cubicBezTo>
                    <a:pt x="884" y="1965"/>
                    <a:pt x="857" y="1926"/>
                    <a:pt x="811" y="1926"/>
                  </a:cubicBezTo>
                  <a:cubicBezTo>
                    <a:pt x="745" y="1926"/>
                    <a:pt x="725" y="1978"/>
                    <a:pt x="659" y="1978"/>
                  </a:cubicBezTo>
                  <a:cubicBezTo>
                    <a:pt x="639" y="1978"/>
                    <a:pt x="633" y="1952"/>
                    <a:pt x="626" y="1932"/>
                  </a:cubicBezTo>
                  <a:cubicBezTo>
                    <a:pt x="620" y="1906"/>
                    <a:pt x="607" y="1892"/>
                    <a:pt x="607" y="1873"/>
                  </a:cubicBezTo>
                  <a:cubicBezTo>
                    <a:pt x="593" y="1807"/>
                    <a:pt x="580" y="1767"/>
                    <a:pt x="541" y="1721"/>
                  </a:cubicBezTo>
                  <a:cubicBezTo>
                    <a:pt x="494" y="1675"/>
                    <a:pt x="468" y="1648"/>
                    <a:pt x="415" y="1602"/>
                  </a:cubicBezTo>
                  <a:cubicBezTo>
                    <a:pt x="402" y="1589"/>
                    <a:pt x="382" y="1576"/>
                    <a:pt x="376" y="1549"/>
                  </a:cubicBezTo>
                  <a:cubicBezTo>
                    <a:pt x="363" y="1516"/>
                    <a:pt x="349" y="1490"/>
                    <a:pt x="310" y="1490"/>
                  </a:cubicBezTo>
                  <a:cubicBezTo>
                    <a:pt x="250" y="1490"/>
                    <a:pt x="211" y="1523"/>
                    <a:pt x="151" y="1523"/>
                  </a:cubicBezTo>
                  <a:cubicBezTo>
                    <a:pt x="92" y="1523"/>
                    <a:pt x="59" y="1503"/>
                    <a:pt x="6" y="1470"/>
                  </a:cubicBezTo>
                  <a:lnTo>
                    <a:pt x="6" y="1470"/>
                  </a:lnTo>
                  <a:cubicBezTo>
                    <a:pt x="6" y="1457"/>
                    <a:pt x="0" y="1450"/>
                    <a:pt x="0" y="1444"/>
                  </a:cubicBezTo>
                  <a:cubicBezTo>
                    <a:pt x="0" y="1398"/>
                    <a:pt x="53" y="1398"/>
                    <a:pt x="85" y="1378"/>
                  </a:cubicBezTo>
                  <a:cubicBezTo>
                    <a:pt x="125" y="1352"/>
                    <a:pt x="132" y="1325"/>
                    <a:pt x="158" y="1286"/>
                  </a:cubicBezTo>
                  <a:cubicBezTo>
                    <a:pt x="171" y="1253"/>
                    <a:pt x="171" y="1226"/>
                    <a:pt x="204" y="1206"/>
                  </a:cubicBezTo>
                  <a:cubicBezTo>
                    <a:pt x="244" y="1187"/>
                    <a:pt x="283" y="1180"/>
                    <a:pt x="303" y="1141"/>
                  </a:cubicBezTo>
                  <a:cubicBezTo>
                    <a:pt x="349" y="1121"/>
                    <a:pt x="363" y="1094"/>
                    <a:pt x="402" y="1068"/>
                  </a:cubicBezTo>
                  <a:cubicBezTo>
                    <a:pt x="428" y="1048"/>
                    <a:pt x="455" y="1048"/>
                    <a:pt x="462" y="1015"/>
                  </a:cubicBezTo>
                  <a:cubicBezTo>
                    <a:pt x="475" y="989"/>
                    <a:pt x="462" y="969"/>
                    <a:pt x="475" y="943"/>
                  </a:cubicBezTo>
                  <a:cubicBezTo>
                    <a:pt x="501" y="903"/>
                    <a:pt x="554" y="923"/>
                    <a:pt x="587" y="897"/>
                  </a:cubicBezTo>
                  <a:cubicBezTo>
                    <a:pt x="620" y="863"/>
                    <a:pt x="646" y="850"/>
                    <a:pt x="679" y="811"/>
                  </a:cubicBezTo>
                  <a:cubicBezTo>
                    <a:pt x="699" y="784"/>
                    <a:pt x="706" y="758"/>
                    <a:pt x="732" y="725"/>
                  </a:cubicBezTo>
                  <a:cubicBezTo>
                    <a:pt x="745" y="712"/>
                    <a:pt x="765" y="712"/>
                    <a:pt x="771" y="692"/>
                  </a:cubicBezTo>
                  <a:cubicBezTo>
                    <a:pt x="771" y="672"/>
                    <a:pt x="765" y="652"/>
                    <a:pt x="778" y="633"/>
                  </a:cubicBezTo>
                  <a:cubicBezTo>
                    <a:pt x="785" y="626"/>
                    <a:pt x="798" y="633"/>
                    <a:pt x="804" y="619"/>
                  </a:cubicBezTo>
                  <a:cubicBezTo>
                    <a:pt x="824" y="606"/>
                    <a:pt x="837" y="587"/>
                    <a:pt x="864" y="587"/>
                  </a:cubicBezTo>
                  <a:cubicBezTo>
                    <a:pt x="890" y="587"/>
                    <a:pt x="890" y="626"/>
                    <a:pt x="917" y="633"/>
                  </a:cubicBezTo>
                  <a:cubicBezTo>
                    <a:pt x="950" y="652"/>
                    <a:pt x="982" y="606"/>
                    <a:pt x="982" y="567"/>
                  </a:cubicBezTo>
                  <a:cubicBezTo>
                    <a:pt x="982" y="547"/>
                    <a:pt x="969" y="534"/>
                    <a:pt x="969" y="514"/>
                  </a:cubicBezTo>
                  <a:cubicBezTo>
                    <a:pt x="969" y="494"/>
                    <a:pt x="956" y="481"/>
                    <a:pt x="969" y="468"/>
                  </a:cubicBezTo>
                  <a:cubicBezTo>
                    <a:pt x="989" y="455"/>
                    <a:pt x="1009" y="481"/>
                    <a:pt x="1029" y="468"/>
                  </a:cubicBezTo>
                  <a:cubicBezTo>
                    <a:pt x="1114" y="422"/>
                    <a:pt x="1114" y="316"/>
                    <a:pt x="1207" y="296"/>
                  </a:cubicBezTo>
                  <a:cubicBezTo>
                    <a:pt x="1207" y="290"/>
                    <a:pt x="1207" y="290"/>
                    <a:pt x="1207" y="283"/>
                  </a:cubicBezTo>
                  <a:cubicBezTo>
                    <a:pt x="1207" y="257"/>
                    <a:pt x="1200" y="244"/>
                    <a:pt x="1213" y="230"/>
                  </a:cubicBezTo>
                  <a:cubicBezTo>
                    <a:pt x="1233" y="204"/>
                    <a:pt x="1266" y="224"/>
                    <a:pt x="1299" y="204"/>
                  </a:cubicBezTo>
                  <a:cubicBezTo>
                    <a:pt x="1352" y="178"/>
                    <a:pt x="1352" y="98"/>
                    <a:pt x="1418" y="98"/>
                  </a:cubicBezTo>
                  <a:cubicBezTo>
                    <a:pt x="1444" y="98"/>
                    <a:pt x="1464" y="105"/>
                    <a:pt x="1491" y="105"/>
                  </a:cubicBezTo>
                  <a:cubicBezTo>
                    <a:pt x="1510" y="105"/>
                    <a:pt x="1517" y="85"/>
                    <a:pt x="1530" y="79"/>
                  </a:cubicBezTo>
                  <a:cubicBezTo>
                    <a:pt x="1563" y="52"/>
                    <a:pt x="1583" y="46"/>
                    <a:pt x="1622" y="26"/>
                  </a:cubicBezTo>
                  <a:cubicBezTo>
                    <a:pt x="1642" y="19"/>
                    <a:pt x="1655" y="13"/>
                    <a:pt x="1675" y="13"/>
                  </a:cubicBezTo>
                  <a:lnTo>
                    <a:pt x="1682" y="6"/>
                  </a:lnTo>
                  <a:cubicBezTo>
                    <a:pt x="1702" y="6"/>
                    <a:pt x="1708" y="19"/>
                    <a:pt x="1728" y="19"/>
                  </a:cubicBezTo>
                  <a:lnTo>
                    <a:pt x="1735" y="13"/>
                  </a:ln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sp>
          <p:nvSpPr>
            <p:cNvPr id="42" name="Freeform 45">
              <a:extLst>
                <a:ext uri="{FF2B5EF4-FFF2-40B4-BE49-F238E27FC236}">
                  <a16:creationId xmlns:a16="http://schemas.microsoft.com/office/drawing/2014/main" id="{5C980BF3-D5A5-45BA-9C3A-E1B30538446D}"/>
                </a:ext>
              </a:extLst>
            </p:cNvPr>
            <p:cNvSpPr>
              <a:spLocks noChangeArrowheads="1"/>
            </p:cNvSpPr>
            <p:nvPr/>
          </p:nvSpPr>
          <p:spPr bwMode="auto">
            <a:xfrm>
              <a:off x="6775804" y="9153520"/>
              <a:ext cx="887355" cy="620713"/>
            </a:xfrm>
            <a:custGeom>
              <a:avLst/>
              <a:gdLst>
                <a:gd name="T0" fmla="*/ 0 w 2466"/>
                <a:gd name="T1" fmla="*/ 502 h 1723"/>
                <a:gd name="T2" fmla="*/ 92 w 2466"/>
                <a:gd name="T3" fmla="*/ 357 h 1723"/>
                <a:gd name="T4" fmla="*/ 125 w 2466"/>
                <a:gd name="T5" fmla="*/ 112 h 1723"/>
                <a:gd name="T6" fmla="*/ 138 w 2466"/>
                <a:gd name="T7" fmla="*/ 53 h 1723"/>
                <a:gd name="T8" fmla="*/ 263 w 2466"/>
                <a:gd name="T9" fmla="*/ 60 h 1723"/>
                <a:gd name="T10" fmla="*/ 440 w 2466"/>
                <a:gd name="T11" fmla="*/ 80 h 1723"/>
                <a:gd name="T12" fmla="*/ 665 w 2466"/>
                <a:gd name="T13" fmla="*/ 119 h 1723"/>
                <a:gd name="T14" fmla="*/ 1034 w 2466"/>
                <a:gd name="T15" fmla="*/ 258 h 1723"/>
                <a:gd name="T16" fmla="*/ 1166 w 2466"/>
                <a:gd name="T17" fmla="*/ 337 h 1723"/>
                <a:gd name="T18" fmla="*/ 1271 w 2466"/>
                <a:gd name="T19" fmla="*/ 165 h 1723"/>
                <a:gd name="T20" fmla="*/ 1542 w 2466"/>
                <a:gd name="T21" fmla="*/ 0 h 1723"/>
                <a:gd name="T22" fmla="*/ 2129 w 2466"/>
                <a:gd name="T23" fmla="*/ 119 h 1723"/>
                <a:gd name="T24" fmla="*/ 2439 w 2466"/>
                <a:gd name="T25" fmla="*/ 132 h 1723"/>
                <a:gd name="T26" fmla="*/ 2393 w 2466"/>
                <a:gd name="T27" fmla="*/ 179 h 1723"/>
                <a:gd name="T28" fmla="*/ 2446 w 2466"/>
                <a:gd name="T29" fmla="*/ 317 h 1723"/>
                <a:gd name="T30" fmla="*/ 2465 w 2466"/>
                <a:gd name="T31" fmla="*/ 680 h 1723"/>
                <a:gd name="T32" fmla="*/ 2419 w 2466"/>
                <a:gd name="T33" fmla="*/ 766 h 1723"/>
                <a:gd name="T34" fmla="*/ 2360 w 2466"/>
                <a:gd name="T35" fmla="*/ 1003 h 1723"/>
                <a:gd name="T36" fmla="*/ 2294 w 2466"/>
                <a:gd name="T37" fmla="*/ 1207 h 1723"/>
                <a:gd name="T38" fmla="*/ 2188 w 2466"/>
                <a:gd name="T39" fmla="*/ 1300 h 1723"/>
                <a:gd name="T40" fmla="*/ 2208 w 2466"/>
                <a:gd name="T41" fmla="*/ 1386 h 1723"/>
                <a:gd name="T42" fmla="*/ 2142 w 2466"/>
                <a:gd name="T43" fmla="*/ 1392 h 1723"/>
                <a:gd name="T44" fmla="*/ 1911 w 2466"/>
                <a:gd name="T45" fmla="*/ 1577 h 1723"/>
                <a:gd name="T46" fmla="*/ 1786 w 2466"/>
                <a:gd name="T47" fmla="*/ 1722 h 1723"/>
                <a:gd name="T48" fmla="*/ 1568 w 2466"/>
                <a:gd name="T49" fmla="*/ 1682 h 1723"/>
                <a:gd name="T50" fmla="*/ 1654 w 2466"/>
                <a:gd name="T51" fmla="*/ 1498 h 1723"/>
                <a:gd name="T52" fmla="*/ 1647 w 2466"/>
                <a:gd name="T53" fmla="*/ 1339 h 1723"/>
                <a:gd name="T54" fmla="*/ 1476 w 2466"/>
                <a:gd name="T55" fmla="*/ 1207 h 1723"/>
                <a:gd name="T56" fmla="*/ 1172 w 2466"/>
                <a:gd name="T57" fmla="*/ 871 h 1723"/>
                <a:gd name="T58" fmla="*/ 1008 w 2466"/>
                <a:gd name="T59" fmla="*/ 686 h 1723"/>
                <a:gd name="T60" fmla="*/ 856 w 2466"/>
                <a:gd name="T61" fmla="*/ 601 h 1723"/>
                <a:gd name="T62" fmla="*/ 618 w 2466"/>
                <a:gd name="T63" fmla="*/ 541 h 1723"/>
                <a:gd name="T64" fmla="*/ 407 w 2466"/>
                <a:gd name="T65" fmla="*/ 489 h 1723"/>
                <a:gd name="T66" fmla="*/ 204 w 2466"/>
                <a:gd name="T67" fmla="*/ 502 h 1723"/>
                <a:gd name="T68" fmla="*/ 0 w 2466"/>
                <a:gd name="T69" fmla="*/ 502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66" h="1723">
                  <a:moveTo>
                    <a:pt x="0" y="502"/>
                  </a:moveTo>
                  <a:lnTo>
                    <a:pt x="0" y="502"/>
                  </a:lnTo>
                  <a:cubicBezTo>
                    <a:pt x="19" y="489"/>
                    <a:pt x="32" y="462"/>
                    <a:pt x="39" y="442"/>
                  </a:cubicBezTo>
                  <a:cubicBezTo>
                    <a:pt x="59" y="409"/>
                    <a:pt x="72" y="390"/>
                    <a:pt x="92" y="357"/>
                  </a:cubicBezTo>
                  <a:cubicBezTo>
                    <a:pt x="118" y="304"/>
                    <a:pt x="158" y="278"/>
                    <a:pt x="158" y="225"/>
                  </a:cubicBezTo>
                  <a:cubicBezTo>
                    <a:pt x="158" y="179"/>
                    <a:pt x="125" y="159"/>
                    <a:pt x="125" y="112"/>
                  </a:cubicBezTo>
                  <a:cubicBezTo>
                    <a:pt x="125" y="86"/>
                    <a:pt x="131" y="66"/>
                    <a:pt x="138" y="53"/>
                  </a:cubicBezTo>
                  <a:lnTo>
                    <a:pt x="138" y="53"/>
                  </a:lnTo>
                  <a:cubicBezTo>
                    <a:pt x="158" y="53"/>
                    <a:pt x="171" y="60"/>
                    <a:pt x="184" y="60"/>
                  </a:cubicBezTo>
                  <a:cubicBezTo>
                    <a:pt x="217" y="60"/>
                    <a:pt x="230" y="60"/>
                    <a:pt x="263" y="60"/>
                  </a:cubicBezTo>
                  <a:cubicBezTo>
                    <a:pt x="302" y="60"/>
                    <a:pt x="315" y="27"/>
                    <a:pt x="355" y="27"/>
                  </a:cubicBezTo>
                  <a:cubicBezTo>
                    <a:pt x="394" y="27"/>
                    <a:pt x="407" y="66"/>
                    <a:pt x="440" y="80"/>
                  </a:cubicBezTo>
                  <a:cubicBezTo>
                    <a:pt x="493" y="106"/>
                    <a:pt x="526" y="119"/>
                    <a:pt x="585" y="119"/>
                  </a:cubicBezTo>
                  <a:cubicBezTo>
                    <a:pt x="618" y="119"/>
                    <a:pt x="632" y="119"/>
                    <a:pt x="665" y="119"/>
                  </a:cubicBezTo>
                  <a:cubicBezTo>
                    <a:pt x="717" y="119"/>
                    <a:pt x="737" y="146"/>
                    <a:pt x="790" y="159"/>
                  </a:cubicBezTo>
                  <a:cubicBezTo>
                    <a:pt x="889" y="185"/>
                    <a:pt x="942" y="218"/>
                    <a:pt x="1034" y="258"/>
                  </a:cubicBezTo>
                  <a:cubicBezTo>
                    <a:pt x="1060" y="271"/>
                    <a:pt x="1080" y="278"/>
                    <a:pt x="1107" y="291"/>
                  </a:cubicBezTo>
                  <a:cubicBezTo>
                    <a:pt x="1126" y="310"/>
                    <a:pt x="1140" y="337"/>
                    <a:pt x="1166" y="337"/>
                  </a:cubicBezTo>
                  <a:cubicBezTo>
                    <a:pt x="1212" y="337"/>
                    <a:pt x="1239" y="297"/>
                    <a:pt x="1252" y="251"/>
                  </a:cubicBezTo>
                  <a:cubicBezTo>
                    <a:pt x="1265" y="225"/>
                    <a:pt x="1252" y="192"/>
                    <a:pt x="1271" y="165"/>
                  </a:cubicBezTo>
                  <a:cubicBezTo>
                    <a:pt x="1285" y="152"/>
                    <a:pt x="1304" y="152"/>
                    <a:pt x="1324" y="146"/>
                  </a:cubicBezTo>
                  <a:cubicBezTo>
                    <a:pt x="1423" y="112"/>
                    <a:pt x="1443" y="0"/>
                    <a:pt x="1542" y="0"/>
                  </a:cubicBezTo>
                  <a:cubicBezTo>
                    <a:pt x="1707" y="0"/>
                    <a:pt x="1793" y="33"/>
                    <a:pt x="1951" y="73"/>
                  </a:cubicBezTo>
                  <a:cubicBezTo>
                    <a:pt x="2024" y="93"/>
                    <a:pt x="2056" y="119"/>
                    <a:pt x="2129" y="119"/>
                  </a:cubicBezTo>
                  <a:cubicBezTo>
                    <a:pt x="2162" y="119"/>
                    <a:pt x="2175" y="99"/>
                    <a:pt x="2201" y="99"/>
                  </a:cubicBezTo>
                  <a:cubicBezTo>
                    <a:pt x="2300" y="99"/>
                    <a:pt x="2340" y="119"/>
                    <a:pt x="2439" y="132"/>
                  </a:cubicBezTo>
                  <a:lnTo>
                    <a:pt x="2439" y="132"/>
                  </a:lnTo>
                  <a:cubicBezTo>
                    <a:pt x="2419" y="146"/>
                    <a:pt x="2393" y="152"/>
                    <a:pt x="2393" y="179"/>
                  </a:cubicBezTo>
                  <a:cubicBezTo>
                    <a:pt x="2393" y="198"/>
                    <a:pt x="2413" y="205"/>
                    <a:pt x="2419" y="225"/>
                  </a:cubicBezTo>
                  <a:cubicBezTo>
                    <a:pt x="2432" y="258"/>
                    <a:pt x="2446" y="284"/>
                    <a:pt x="2446" y="317"/>
                  </a:cubicBezTo>
                  <a:cubicBezTo>
                    <a:pt x="2446" y="403"/>
                    <a:pt x="2446" y="449"/>
                    <a:pt x="2446" y="528"/>
                  </a:cubicBezTo>
                  <a:cubicBezTo>
                    <a:pt x="2446" y="587"/>
                    <a:pt x="2465" y="620"/>
                    <a:pt x="2465" y="680"/>
                  </a:cubicBezTo>
                  <a:cubicBezTo>
                    <a:pt x="2465" y="706"/>
                    <a:pt x="2419" y="706"/>
                    <a:pt x="2419" y="733"/>
                  </a:cubicBezTo>
                  <a:cubicBezTo>
                    <a:pt x="2419" y="746"/>
                    <a:pt x="2419" y="759"/>
                    <a:pt x="2419" y="766"/>
                  </a:cubicBezTo>
                  <a:cubicBezTo>
                    <a:pt x="2419" y="805"/>
                    <a:pt x="2406" y="825"/>
                    <a:pt x="2393" y="858"/>
                  </a:cubicBezTo>
                  <a:cubicBezTo>
                    <a:pt x="2373" y="911"/>
                    <a:pt x="2373" y="944"/>
                    <a:pt x="2360" y="1003"/>
                  </a:cubicBezTo>
                  <a:cubicBezTo>
                    <a:pt x="2353" y="1023"/>
                    <a:pt x="2333" y="1036"/>
                    <a:pt x="2333" y="1062"/>
                  </a:cubicBezTo>
                  <a:cubicBezTo>
                    <a:pt x="2314" y="1115"/>
                    <a:pt x="2300" y="1148"/>
                    <a:pt x="2294" y="1207"/>
                  </a:cubicBezTo>
                  <a:cubicBezTo>
                    <a:pt x="2287" y="1254"/>
                    <a:pt x="2281" y="1313"/>
                    <a:pt x="2235" y="1313"/>
                  </a:cubicBezTo>
                  <a:cubicBezTo>
                    <a:pt x="2215" y="1313"/>
                    <a:pt x="2208" y="1300"/>
                    <a:pt x="2188" y="1300"/>
                  </a:cubicBezTo>
                  <a:cubicBezTo>
                    <a:pt x="2188" y="1306"/>
                    <a:pt x="2188" y="1313"/>
                    <a:pt x="2188" y="1320"/>
                  </a:cubicBezTo>
                  <a:cubicBezTo>
                    <a:pt x="2188" y="1346"/>
                    <a:pt x="2208" y="1359"/>
                    <a:pt x="2208" y="1386"/>
                  </a:cubicBezTo>
                  <a:cubicBezTo>
                    <a:pt x="2208" y="1392"/>
                    <a:pt x="2208" y="1399"/>
                    <a:pt x="2208" y="1412"/>
                  </a:cubicBezTo>
                  <a:cubicBezTo>
                    <a:pt x="2182" y="1399"/>
                    <a:pt x="2169" y="1392"/>
                    <a:pt x="2142" y="1392"/>
                  </a:cubicBezTo>
                  <a:cubicBezTo>
                    <a:pt x="2096" y="1392"/>
                    <a:pt x="2089" y="1438"/>
                    <a:pt x="2056" y="1465"/>
                  </a:cubicBezTo>
                  <a:cubicBezTo>
                    <a:pt x="1997" y="1504"/>
                    <a:pt x="1964" y="1524"/>
                    <a:pt x="1911" y="1577"/>
                  </a:cubicBezTo>
                  <a:cubicBezTo>
                    <a:pt x="1852" y="1623"/>
                    <a:pt x="1819" y="1669"/>
                    <a:pt x="1786" y="1722"/>
                  </a:cubicBezTo>
                  <a:lnTo>
                    <a:pt x="1786" y="1722"/>
                  </a:lnTo>
                  <a:cubicBezTo>
                    <a:pt x="1740" y="1695"/>
                    <a:pt x="1707" y="1682"/>
                    <a:pt x="1661" y="1682"/>
                  </a:cubicBezTo>
                  <a:cubicBezTo>
                    <a:pt x="1628" y="1682"/>
                    <a:pt x="1608" y="1689"/>
                    <a:pt x="1568" y="1682"/>
                  </a:cubicBezTo>
                  <a:cubicBezTo>
                    <a:pt x="1582" y="1663"/>
                    <a:pt x="1582" y="1643"/>
                    <a:pt x="1595" y="1616"/>
                  </a:cubicBezTo>
                  <a:cubicBezTo>
                    <a:pt x="1614" y="1570"/>
                    <a:pt x="1654" y="1550"/>
                    <a:pt x="1654" y="1498"/>
                  </a:cubicBezTo>
                  <a:cubicBezTo>
                    <a:pt x="1654" y="1484"/>
                    <a:pt x="1647" y="1478"/>
                    <a:pt x="1647" y="1465"/>
                  </a:cubicBezTo>
                  <a:cubicBezTo>
                    <a:pt x="1647" y="1419"/>
                    <a:pt x="1647" y="1392"/>
                    <a:pt x="1647" y="1339"/>
                  </a:cubicBezTo>
                  <a:cubicBezTo>
                    <a:pt x="1647" y="1293"/>
                    <a:pt x="1628" y="1247"/>
                    <a:pt x="1582" y="1227"/>
                  </a:cubicBezTo>
                  <a:cubicBezTo>
                    <a:pt x="1542" y="1214"/>
                    <a:pt x="1515" y="1227"/>
                    <a:pt x="1476" y="1207"/>
                  </a:cubicBezTo>
                  <a:cubicBezTo>
                    <a:pt x="1443" y="1201"/>
                    <a:pt x="1430" y="1168"/>
                    <a:pt x="1417" y="1141"/>
                  </a:cubicBezTo>
                  <a:cubicBezTo>
                    <a:pt x="1357" y="1009"/>
                    <a:pt x="1225" y="1003"/>
                    <a:pt x="1172" y="871"/>
                  </a:cubicBezTo>
                  <a:cubicBezTo>
                    <a:pt x="1146" y="805"/>
                    <a:pt x="1113" y="779"/>
                    <a:pt x="1060" y="726"/>
                  </a:cubicBezTo>
                  <a:cubicBezTo>
                    <a:pt x="1041" y="706"/>
                    <a:pt x="1034" y="693"/>
                    <a:pt x="1008" y="686"/>
                  </a:cubicBezTo>
                  <a:cubicBezTo>
                    <a:pt x="961" y="667"/>
                    <a:pt x="928" y="686"/>
                    <a:pt x="882" y="673"/>
                  </a:cubicBezTo>
                  <a:cubicBezTo>
                    <a:pt x="856" y="667"/>
                    <a:pt x="863" y="627"/>
                    <a:pt x="856" y="601"/>
                  </a:cubicBezTo>
                  <a:cubicBezTo>
                    <a:pt x="849" y="574"/>
                    <a:pt x="816" y="574"/>
                    <a:pt x="790" y="568"/>
                  </a:cubicBezTo>
                  <a:cubicBezTo>
                    <a:pt x="724" y="554"/>
                    <a:pt x="684" y="541"/>
                    <a:pt x="618" y="541"/>
                  </a:cubicBezTo>
                  <a:cubicBezTo>
                    <a:pt x="572" y="541"/>
                    <a:pt x="546" y="541"/>
                    <a:pt x="500" y="541"/>
                  </a:cubicBezTo>
                  <a:cubicBezTo>
                    <a:pt x="460" y="541"/>
                    <a:pt x="447" y="489"/>
                    <a:pt x="407" y="489"/>
                  </a:cubicBezTo>
                  <a:cubicBezTo>
                    <a:pt x="361" y="489"/>
                    <a:pt x="342" y="541"/>
                    <a:pt x="295" y="541"/>
                  </a:cubicBezTo>
                  <a:cubicBezTo>
                    <a:pt x="257" y="541"/>
                    <a:pt x="244" y="502"/>
                    <a:pt x="204" y="502"/>
                  </a:cubicBezTo>
                  <a:cubicBezTo>
                    <a:pt x="158" y="502"/>
                    <a:pt x="138" y="528"/>
                    <a:pt x="92" y="528"/>
                  </a:cubicBezTo>
                  <a:cubicBezTo>
                    <a:pt x="59" y="528"/>
                    <a:pt x="32" y="502"/>
                    <a:pt x="0" y="502"/>
                  </a:cubicBezTo>
                </a:path>
              </a:pathLst>
            </a:custGeom>
            <a:solidFill>
              <a:schemeClr val="bg1">
                <a:lumMod val="95000"/>
              </a:schemeClr>
            </a:solidFill>
            <a:ln w="28575" cap="flat" cmpd="sng">
              <a:solidFill>
                <a:schemeClr val="tx2"/>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Lato Regular" charset="0"/>
              </a:endParaRPr>
            </a:p>
          </p:txBody>
        </p:sp>
      </p:grpSp>
      <p:sp>
        <p:nvSpPr>
          <p:cNvPr id="43" name="object 39">
            <a:extLst>
              <a:ext uri="{FF2B5EF4-FFF2-40B4-BE49-F238E27FC236}">
                <a16:creationId xmlns:a16="http://schemas.microsoft.com/office/drawing/2014/main" id="{D913DFD6-0F45-4F5A-9603-387BB342C408}"/>
              </a:ext>
            </a:extLst>
          </p:cNvPr>
          <p:cNvSpPr txBox="1"/>
          <p:nvPr/>
        </p:nvSpPr>
        <p:spPr>
          <a:xfrm>
            <a:off x="16792568" y="6630896"/>
            <a:ext cx="2869064" cy="1243930"/>
          </a:xfrm>
          <a:prstGeom prst="rect">
            <a:avLst/>
          </a:prstGeom>
        </p:spPr>
        <p:txBody>
          <a:bodyPr vert="horz" wrap="square" lIns="0" tIns="12700" rIns="0" bIns="0" rtlCol="0">
            <a:spAutoFit/>
          </a:bodyPr>
          <a:lstStyle/>
          <a:p>
            <a:pPr algn="ctr">
              <a:lnSpc>
                <a:spcPct val="100000"/>
              </a:lnSpc>
              <a:spcBef>
                <a:spcPts val="100"/>
              </a:spcBef>
            </a:pPr>
            <a:r>
              <a:rPr sz="2000" b="1" spc="-5">
                <a:solidFill>
                  <a:srgbClr val="1DAB4B"/>
                </a:solidFill>
                <a:latin typeface="Montserrat" panose="00000500000000000000" pitchFamily="2" charset="0"/>
                <a:cs typeface="Calibri"/>
              </a:rPr>
              <a:t>Major Crops</a:t>
            </a:r>
            <a:r>
              <a:rPr sz="2000" b="1" spc="-20">
                <a:solidFill>
                  <a:srgbClr val="1DAB4B"/>
                </a:solidFill>
                <a:latin typeface="Montserrat" panose="00000500000000000000" pitchFamily="2" charset="0"/>
                <a:cs typeface="Calibri"/>
              </a:rPr>
              <a:t> </a:t>
            </a:r>
            <a:r>
              <a:rPr sz="2000" b="1" spc="-5">
                <a:solidFill>
                  <a:srgbClr val="1DAB4B"/>
                </a:solidFill>
                <a:latin typeface="Montserrat" panose="00000500000000000000" pitchFamily="2" charset="0"/>
                <a:cs typeface="Calibri"/>
              </a:rPr>
              <a:t>by</a:t>
            </a:r>
            <a:r>
              <a:rPr sz="2000" b="1">
                <a:solidFill>
                  <a:srgbClr val="1DAB4B"/>
                </a:solidFill>
                <a:latin typeface="Montserrat" panose="00000500000000000000" pitchFamily="2" charset="0"/>
                <a:cs typeface="Calibri"/>
              </a:rPr>
              <a:t> </a:t>
            </a:r>
            <a:r>
              <a:rPr sz="2000" b="1" spc="-10">
                <a:solidFill>
                  <a:srgbClr val="1DAB4B"/>
                </a:solidFill>
                <a:latin typeface="Montserrat" panose="00000500000000000000" pitchFamily="2" charset="0"/>
                <a:cs typeface="Calibri"/>
              </a:rPr>
              <a:t>Cultivated</a:t>
            </a:r>
            <a:r>
              <a:rPr sz="2000" b="1" spc="-20">
                <a:solidFill>
                  <a:srgbClr val="1DAB4B"/>
                </a:solidFill>
                <a:latin typeface="Montserrat" panose="00000500000000000000" pitchFamily="2" charset="0"/>
                <a:cs typeface="Calibri"/>
              </a:rPr>
              <a:t> </a:t>
            </a:r>
            <a:r>
              <a:rPr sz="2000" b="1" spc="-5">
                <a:solidFill>
                  <a:srgbClr val="1DAB4B"/>
                </a:solidFill>
                <a:latin typeface="Montserrat" panose="00000500000000000000" pitchFamily="2" charset="0"/>
                <a:cs typeface="Calibri"/>
              </a:rPr>
              <a:t>Area</a:t>
            </a:r>
            <a:r>
              <a:rPr sz="2000" b="1" spc="-15">
                <a:solidFill>
                  <a:srgbClr val="1DAB4B"/>
                </a:solidFill>
                <a:latin typeface="Montserrat" panose="00000500000000000000" pitchFamily="2" charset="0"/>
                <a:cs typeface="Calibri"/>
              </a:rPr>
              <a:t> </a:t>
            </a:r>
            <a:r>
              <a:rPr sz="2000" b="1" spc="-5">
                <a:solidFill>
                  <a:srgbClr val="1DAB4B"/>
                </a:solidFill>
                <a:latin typeface="Montserrat" panose="00000500000000000000" pitchFamily="2" charset="0"/>
                <a:cs typeface="Calibri"/>
              </a:rPr>
              <a:t>(MHa)</a:t>
            </a:r>
            <a:r>
              <a:rPr sz="2000" b="1" spc="15">
                <a:solidFill>
                  <a:srgbClr val="1DAB4B"/>
                </a:solidFill>
                <a:latin typeface="Montserrat" panose="00000500000000000000" pitchFamily="2" charset="0"/>
                <a:cs typeface="Calibri"/>
              </a:rPr>
              <a:t> </a:t>
            </a:r>
            <a:r>
              <a:rPr sz="2000" b="1">
                <a:solidFill>
                  <a:srgbClr val="1DAB4B"/>
                </a:solidFill>
                <a:latin typeface="Montserrat" panose="00000500000000000000" pitchFamily="2" charset="0"/>
                <a:cs typeface="Calibri"/>
              </a:rPr>
              <a:t>Surrounding</a:t>
            </a:r>
            <a:endParaRPr sz="2000">
              <a:solidFill>
                <a:srgbClr val="1DAB4B"/>
              </a:solidFill>
              <a:latin typeface="Montserrat" panose="00000500000000000000" pitchFamily="2" charset="0"/>
              <a:cs typeface="Calibri"/>
            </a:endParaRPr>
          </a:p>
          <a:p>
            <a:pPr marL="635" algn="ctr">
              <a:lnSpc>
                <a:spcPct val="100000"/>
              </a:lnSpc>
              <a:spcBef>
                <a:spcPts val="25"/>
              </a:spcBef>
            </a:pPr>
            <a:r>
              <a:rPr lang="en-US" sz="2000" b="1" spc="-5">
                <a:solidFill>
                  <a:srgbClr val="1DAB4B"/>
                </a:solidFill>
                <a:latin typeface="Montserrat" panose="00000500000000000000" pitchFamily="2" charset="0"/>
                <a:cs typeface="Calibri"/>
              </a:rPr>
              <a:t>Harvest Mineral</a:t>
            </a:r>
            <a:endParaRPr sz="2000">
              <a:solidFill>
                <a:srgbClr val="1DAB4B"/>
              </a:solidFill>
              <a:latin typeface="Montserrat" panose="00000500000000000000" pitchFamily="2" charset="0"/>
              <a:cs typeface="Calibri"/>
            </a:endParaRPr>
          </a:p>
        </p:txBody>
      </p:sp>
      <p:pic>
        <p:nvPicPr>
          <p:cNvPr id="45" name="Picture 44">
            <a:extLst>
              <a:ext uri="{FF2B5EF4-FFF2-40B4-BE49-F238E27FC236}">
                <a16:creationId xmlns:a16="http://schemas.microsoft.com/office/drawing/2014/main" id="{B2EB06CD-2096-4592-8D85-575D53D88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95225" y="5954841"/>
            <a:ext cx="268247" cy="426757"/>
          </a:xfrm>
          <a:prstGeom prst="rect">
            <a:avLst/>
          </a:prstGeom>
        </p:spPr>
      </p:pic>
      <p:sp>
        <p:nvSpPr>
          <p:cNvPr id="47" name="object 39">
            <a:extLst>
              <a:ext uri="{FF2B5EF4-FFF2-40B4-BE49-F238E27FC236}">
                <a16:creationId xmlns:a16="http://schemas.microsoft.com/office/drawing/2014/main" id="{E0409306-DA2E-48A1-8C4E-872632C11CE7}"/>
              </a:ext>
            </a:extLst>
          </p:cNvPr>
          <p:cNvSpPr txBox="1"/>
          <p:nvPr/>
        </p:nvSpPr>
        <p:spPr>
          <a:xfrm rot="16200000">
            <a:off x="12895279" y="8817655"/>
            <a:ext cx="4532244" cy="320601"/>
          </a:xfrm>
          <a:prstGeom prst="rect">
            <a:avLst/>
          </a:prstGeom>
        </p:spPr>
        <p:txBody>
          <a:bodyPr vert="horz" wrap="square" lIns="0" tIns="12700" rIns="0" bIns="0" rtlCol="0">
            <a:spAutoFit/>
          </a:bodyPr>
          <a:lstStyle/>
          <a:p>
            <a:pPr algn="ctr">
              <a:lnSpc>
                <a:spcPct val="100000"/>
              </a:lnSpc>
              <a:spcBef>
                <a:spcPts val="100"/>
              </a:spcBef>
            </a:pPr>
            <a:r>
              <a:rPr sz="2000" b="1" spc="-5">
                <a:solidFill>
                  <a:schemeClr val="accent3">
                    <a:lumMod val="75000"/>
                  </a:schemeClr>
                </a:solidFill>
                <a:latin typeface="Montserrat" panose="00000500000000000000" pitchFamily="2" charset="0"/>
                <a:cs typeface="Calibri"/>
              </a:rPr>
              <a:t>M</a:t>
            </a:r>
            <a:r>
              <a:rPr lang="en-US" sz="2000" b="1" spc="-5">
                <a:solidFill>
                  <a:schemeClr val="accent3">
                    <a:lumMod val="75000"/>
                  </a:schemeClr>
                </a:solidFill>
                <a:latin typeface="Montserrat" panose="00000500000000000000" pitchFamily="2" charset="0"/>
                <a:cs typeface="Calibri"/>
              </a:rPr>
              <a:t>illion Hectares</a:t>
            </a:r>
            <a:endParaRPr sz="2000">
              <a:solidFill>
                <a:schemeClr val="accent3">
                  <a:lumMod val="75000"/>
                </a:schemeClr>
              </a:solidFill>
              <a:latin typeface="Montserrat" panose="00000500000000000000" pitchFamily="2" charset="0"/>
              <a:cs typeface="Calibri"/>
            </a:endParaRPr>
          </a:p>
        </p:txBody>
      </p:sp>
    </p:spTree>
    <p:extLst>
      <p:ext uri="{BB962C8B-B14F-4D97-AF65-F5344CB8AC3E}">
        <p14:creationId xmlns:p14="http://schemas.microsoft.com/office/powerpoint/2010/main" val="105936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7440E9-BB8E-408C-80DC-3DBB447B8397}"/>
              </a:ext>
            </a:extLst>
          </p:cNvPr>
          <p:cNvGrpSpPr/>
          <p:nvPr/>
        </p:nvGrpSpPr>
        <p:grpSpPr>
          <a:xfrm>
            <a:off x="729939" y="810766"/>
            <a:ext cx="17041226" cy="1315581"/>
            <a:chOff x="2033022" y="1745044"/>
            <a:chExt cx="17041226" cy="1315581"/>
          </a:xfrm>
        </p:grpSpPr>
        <p:sp>
          <p:nvSpPr>
            <p:cNvPr id="4" name="TextBox 3">
              <a:extLst>
                <a:ext uri="{FF2B5EF4-FFF2-40B4-BE49-F238E27FC236}">
                  <a16:creationId xmlns:a16="http://schemas.microsoft.com/office/drawing/2014/main" id="{D17FA624-618D-4AE5-ADA6-E916A61A8D9D}"/>
                </a:ext>
              </a:extLst>
            </p:cNvPr>
            <p:cNvSpPr txBox="1"/>
            <p:nvPr/>
          </p:nvSpPr>
          <p:spPr>
            <a:xfrm>
              <a:off x="2033022" y="2137295"/>
              <a:ext cx="17041226" cy="923330"/>
            </a:xfrm>
            <a:prstGeom prst="rect">
              <a:avLst/>
            </a:prstGeom>
            <a:noFill/>
            <a:ln>
              <a:noFill/>
            </a:ln>
          </p:spPr>
          <p:txBody>
            <a:bodyPr wrap="square" rtlCol="0">
              <a:spAutoFit/>
            </a:bodyPr>
            <a:lstStyle/>
            <a:p>
              <a:r>
                <a:rPr lang="en-GB" sz="5400" b="1">
                  <a:solidFill>
                    <a:schemeClr val="accent3">
                      <a:lumMod val="50000"/>
                    </a:schemeClr>
                  </a:solidFill>
                  <a:latin typeface="Montserrat" pitchFamily="2" charset="77"/>
                  <a:ea typeface="Lato Black" charset="0"/>
                  <a:cs typeface="Lato Black" charset="0"/>
                </a:rPr>
                <a:t>Feeding An Increasing Population</a:t>
              </a:r>
            </a:p>
          </p:txBody>
        </p:sp>
        <p:sp>
          <p:nvSpPr>
            <p:cNvPr id="5" name="Rectangle 4">
              <a:extLst>
                <a:ext uri="{FF2B5EF4-FFF2-40B4-BE49-F238E27FC236}">
                  <a16:creationId xmlns:a16="http://schemas.microsoft.com/office/drawing/2014/main" id="{2DF911D5-4FA2-4C58-9679-9654A21C65E6}"/>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pic>
        <p:nvPicPr>
          <p:cNvPr id="9" name="Picture 8" descr="Chart, histogram&#10;&#10;Description automatically generated">
            <a:extLst>
              <a:ext uri="{FF2B5EF4-FFF2-40B4-BE49-F238E27FC236}">
                <a16:creationId xmlns:a16="http://schemas.microsoft.com/office/drawing/2014/main" id="{B28018B7-1E18-481B-B82F-679A1F711A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852" y="4289011"/>
            <a:ext cx="11840622" cy="8358086"/>
          </a:xfrm>
          <a:prstGeom prst="rect">
            <a:avLst/>
          </a:prstGeom>
        </p:spPr>
      </p:pic>
      <p:pic>
        <p:nvPicPr>
          <p:cNvPr id="11" name="Picture 10" descr="Chart, line chart&#10;&#10;Description automatically generated">
            <a:extLst>
              <a:ext uri="{FF2B5EF4-FFF2-40B4-BE49-F238E27FC236}">
                <a16:creationId xmlns:a16="http://schemas.microsoft.com/office/drawing/2014/main" id="{37EA0D34-4EAA-4AF3-9000-901384072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08553" y="4507671"/>
            <a:ext cx="10676685" cy="7536484"/>
          </a:xfrm>
          <a:prstGeom prst="rect">
            <a:avLst/>
          </a:prstGeom>
        </p:spPr>
      </p:pic>
      <p:sp>
        <p:nvSpPr>
          <p:cNvPr id="12" name="TextBox 11">
            <a:extLst>
              <a:ext uri="{FF2B5EF4-FFF2-40B4-BE49-F238E27FC236}">
                <a16:creationId xmlns:a16="http://schemas.microsoft.com/office/drawing/2014/main" id="{99513C9B-6DF5-4CA3-BE69-1473CDEFC4DE}"/>
              </a:ext>
            </a:extLst>
          </p:cNvPr>
          <p:cNvSpPr txBox="1"/>
          <p:nvPr/>
        </p:nvSpPr>
        <p:spPr>
          <a:xfrm>
            <a:off x="13308553" y="2891806"/>
            <a:ext cx="10249246" cy="954107"/>
          </a:xfrm>
          <a:prstGeom prst="rect">
            <a:avLst/>
          </a:prstGeom>
          <a:noFill/>
        </p:spPr>
        <p:txBody>
          <a:bodyPr wrap="square" rtlCol="0">
            <a:spAutoFit/>
          </a:bodyPr>
          <a:lstStyle/>
          <a:p>
            <a:r>
              <a:rPr lang="en-GB" sz="2800" b="1" dirty="0">
                <a:solidFill>
                  <a:srgbClr val="1DAB4B"/>
                </a:solidFill>
                <a:latin typeface="Montserrat Light" panose="00000400000000000000" pitchFamily="2" charset="0"/>
                <a:cs typeface="Times New Roman" panose="02020603050405020304" pitchFamily="18" charset="0"/>
              </a:rPr>
              <a:t>Brazil is one of the top 5 most populous countries  globally </a:t>
            </a:r>
          </a:p>
        </p:txBody>
      </p:sp>
      <p:sp>
        <p:nvSpPr>
          <p:cNvPr id="14" name="TextBox 13">
            <a:extLst>
              <a:ext uri="{FF2B5EF4-FFF2-40B4-BE49-F238E27FC236}">
                <a16:creationId xmlns:a16="http://schemas.microsoft.com/office/drawing/2014/main" id="{924B817E-A657-444D-9326-E0041E3B7185}"/>
              </a:ext>
            </a:extLst>
          </p:cNvPr>
          <p:cNvSpPr txBox="1"/>
          <p:nvPr/>
        </p:nvSpPr>
        <p:spPr>
          <a:xfrm>
            <a:off x="819851" y="2891807"/>
            <a:ext cx="10649905" cy="954107"/>
          </a:xfrm>
          <a:prstGeom prst="rect">
            <a:avLst/>
          </a:prstGeom>
          <a:noFill/>
        </p:spPr>
        <p:txBody>
          <a:bodyPr wrap="square" rtlCol="0">
            <a:spAutoFit/>
          </a:bodyPr>
          <a:lstStyle/>
          <a:p>
            <a:r>
              <a:rPr lang="en-GB" sz="2800" b="1" dirty="0">
                <a:solidFill>
                  <a:srgbClr val="1DAB4B"/>
                </a:solidFill>
                <a:latin typeface="Montserrat Light" panose="00000400000000000000" pitchFamily="2" charset="0"/>
                <a:cs typeface="Times New Roman" panose="02020603050405020304" pitchFamily="18" charset="0"/>
              </a:rPr>
              <a:t>In the last two centuries, Latin America’s population</a:t>
            </a:r>
          </a:p>
          <a:p>
            <a:r>
              <a:rPr lang="en-GB" sz="2800" b="1" dirty="0">
                <a:solidFill>
                  <a:srgbClr val="1DAB4B"/>
                </a:solidFill>
                <a:latin typeface="Montserrat Light" panose="00000400000000000000" pitchFamily="2" charset="0"/>
                <a:cs typeface="Times New Roman" panose="02020603050405020304" pitchFamily="18" charset="0"/>
              </a:rPr>
              <a:t>increased 28 fold</a:t>
            </a:r>
            <a:r>
              <a:rPr lang="en-GB" sz="2800" dirty="0">
                <a:latin typeface="Montserrat Light" panose="00000400000000000000" pitchFamily="2" charset="0"/>
              </a:rPr>
              <a:t>. </a:t>
            </a:r>
          </a:p>
        </p:txBody>
      </p:sp>
    </p:spTree>
    <p:extLst>
      <p:ext uri="{BB962C8B-B14F-4D97-AF65-F5344CB8AC3E}">
        <p14:creationId xmlns:p14="http://schemas.microsoft.com/office/powerpoint/2010/main" val="262059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7440E9-BB8E-408C-80DC-3DBB447B8397}"/>
              </a:ext>
            </a:extLst>
          </p:cNvPr>
          <p:cNvGrpSpPr/>
          <p:nvPr/>
        </p:nvGrpSpPr>
        <p:grpSpPr>
          <a:xfrm>
            <a:off x="650426" y="830644"/>
            <a:ext cx="11840622" cy="1315581"/>
            <a:chOff x="2033022" y="1745044"/>
            <a:chExt cx="11840622" cy="1315581"/>
          </a:xfrm>
        </p:grpSpPr>
        <p:sp>
          <p:nvSpPr>
            <p:cNvPr id="4" name="TextBox 3">
              <a:extLst>
                <a:ext uri="{FF2B5EF4-FFF2-40B4-BE49-F238E27FC236}">
                  <a16:creationId xmlns:a16="http://schemas.microsoft.com/office/drawing/2014/main" id="{D17FA624-618D-4AE5-ADA6-E916A61A8D9D}"/>
                </a:ext>
              </a:extLst>
            </p:cNvPr>
            <p:cNvSpPr txBox="1"/>
            <p:nvPr/>
          </p:nvSpPr>
          <p:spPr>
            <a:xfrm>
              <a:off x="2033022" y="2137295"/>
              <a:ext cx="11840622" cy="923330"/>
            </a:xfrm>
            <a:prstGeom prst="rect">
              <a:avLst/>
            </a:prstGeom>
            <a:noFill/>
            <a:ln>
              <a:noFill/>
            </a:ln>
          </p:spPr>
          <p:txBody>
            <a:bodyPr wrap="square" rtlCol="0">
              <a:spAutoFit/>
            </a:bodyPr>
            <a:lstStyle/>
            <a:p>
              <a:r>
                <a:rPr lang="en-GB" sz="5400" b="1">
                  <a:solidFill>
                    <a:schemeClr val="accent3">
                      <a:lumMod val="50000"/>
                    </a:schemeClr>
                  </a:solidFill>
                  <a:latin typeface="Montserrat" pitchFamily="2" charset="77"/>
                  <a:ea typeface="Lato Black" charset="0"/>
                  <a:cs typeface="Lato Black" charset="0"/>
                </a:rPr>
                <a:t>Brazil’s Fertiliser Market</a:t>
              </a:r>
            </a:p>
          </p:txBody>
        </p:sp>
        <p:sp>
          <p:nvSpPr>
            <p:cNvPr id="5" name="Rectangle 4">
              <a:extLst>
                <a:ext uri="{FF2B5EF4-FFF2-40B4-BE49-F238E27FC236}">
                  <a16:creationId xmlns:a16="http://schemas.microsoft.com/office/drawing/2014/main" id="{2DF911D5-4FA2-4C58-9679-9654A21C65E6}"/>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2" name="TextBox 1">
            <a:extLst>
              <a:ext uri="{FF2B5EF4-FFF2-40B4-BE49-F238E27FC236}">
                <a16:creationId xmlns:a16="http://schemas.microsoft.com/office/drawing/2014/main" id="{242DB7D0-E734-49A8-B40C-0685FBA19330}"/>
              </a:ext>
            </a:extLst>
          </p:cNvPr>
          <p:cNvSpPr txBox="1"/>
          <p:nvPr/>
        </p:nvSpPr>
        <p:spPr>
          <a:xfrm>
            <a:off x="8856054" y="3614257"/>
            <a:ext cx="6824545" cy="2123658"/>
          </a:xfrm>
          <a:prstGeom prst="rect">
            <a:avLst/>
          </a:prstGeom>
          <a:noFill/>
        </p:spPr>
        <p:txBody>
          <a:bodyPr wrap="square" rtlCol="0">
            <a:spAutoFit/>
          </a:bodyPr>
          <a:lstStyle/>
          <a:p>
            <a:pPr algn="ctr"/>
            <a:r>
              <a:rPr lang="en-GB" sz="4800" b="1" dirty="0">
                <a:solidFill>
                  <a:srgbClr val="1DAB4B"/>
                </a:solidFill>
                <a:latin typeface="Montserrat Light" panose="00000400000000000000" pitchFamily="2" charset="0"/>
              </a:rPr>
              <a:t>+8%</a:t>
            </a:r>
            <a:endParaRPr lang="en-GB" sz="4800" dirty="0">
              <a:latin typeface="Montserrat Light" panose="00000400000000000000" pitchFamily="2" charset="0"/>
            </a:endParaRPr>
          </a:p>
          <a:p>
            <a:pPr algn="ctr"/>
            <a:r>
              <a:rPr lang="en-GB" sz="2800" dirty="0">
                <a:latin typeface="Montserrat Light" panose="00000400000000000000" pitchFamily="2" charset="0"/>
              </a:rPr>
              <a:t>of Brazil’s GDP is represented by the agricultural sector &amp; 10% of total employment in the country</a:t>
            </a:r>
          </a:p>
        </p:txBody>
      </p:sp>
      <p:sp>
        <p:nvSpPr>
          <p:cNvPr id="44" name="TextBox 43">
            <a:extLst>
              <a:ext uri="{FF2B5EF4-FFF2-40B4-BE49-F238E27FC236}">
                <a16:creationId xmlns:a16="http://schemas.microsoft.com/office/drawing/2014/main" id="{42CB35BA-4FC6-4D69-A40D-F9F58C10B648}"/>
              </a:ext>
            </a:extLst>
          </p:cNvPr>
          <p:cNvSpPr txBox="1"/>
          <p:nvPr/>
        </p:nvSpPr>
        <p:spPr>
          <a:xfrm>
            <a:off x="8951111" y="6864334"/>
            <a:ext cx="6824544" cy="2554545"/>
          </a:xfrm>
          <a:prstGeom prst="rect">
            <a:avLst/>
          </a:prstGeom>
          <a:noFill/>
        </p:spPr>
        <p:txBody>
          <a:bodyPr wrap="square">
            <a:spAutoFit/>
          </a:bodyPr>
          <a:lstStyle/>
          <a:p>
            <a:pPr algn="ctr"/>
            <a:r>
              <a:rPr lang="en-GB" sz="4800" b="1">
                <a:solidFill>
                  <a:srgbClr val="1DAB4B"/>
                </a:solidFill>
                <a:latin typeface="Montserrat Light" panose="00000400000000000000" pitchFamily="2" charset="0"/>
              </a:rPr>
              <a:t>+30% </a:t>
            </a:r>
          </a:p>
          <a:p>
            <a:pPr algn="ctr"/>
            <a:r>
              <a:rPr lang="en-GB" sz="2800">
                <a:latin typeface="Montserrat Light" panose="00000400000000000000" pitchFamily="2" charset="0"/>
              </a:rPr>
              <a:t>of the world’s coffee beans are produced in Brazil, which is also the world’s largest producer and exporter of soybean and sugar</a:t>
            </a:r>
          </a:p>
        </p:txBody>
      </p:sp>
      <p:sp>
        <p:nvSpPr>
          <p:cNvPr id="46" name="TextBox 45">
            <a:extLst>
              <a:ext uri="{FF2B5EF4-FFF2-40B4-BE49-F238E27FC236}">
                <a16:creationId xmlns:a16="http://schemas.microsoft.com/office/drawing/2014/main" id="{4E42B5DC-5A1B-40EC-B564-CD19933F604B}"/>
              </a:ext>
            </a:extLst>
          </p:cNvPr>
          <p:cNvSpPr txBox="1"/>
          <p:nvPr/>
        </p:nvSpPr>
        <p:spPr>
          <a:xfrm>
            <a:off x="8856053" y="10021230"/>
            <a:ext cx="6824546" cy="1692771"/>
          </a:xfrm>
          <a:prstGeom prst="rect">
            <a:avLst/>
          </a:prstGeom>
          <a:noFill/>
        </p:spPr>
        <p:txBody>
          <a:bodyPr wrap="square">
            <a:spAutoFit/>
          </a:bodyPr>
          <a:lstStyle/>
          <a:p>
            <a:pPr algn="ctr"/>
            <a:r>
              <a:rPr lang="en-GB" sz="2800">
                <a:latin typeface="Montserrat Light" panose="00000400000000000000" pitchFamily="2" charset="0"/>
              </a:rPr>
              <a:t>Brazil is one of the top </a:t>
            </a:r>
          </a:p>
          <a:p>
            <a:pPr algn="ctr"/>
            <a:r>
              <a:rPr lang="en-GB" sz="4800" b="1">
                <a:solidFill>
                  <a:srgbClr val="1DAB4B"/>
                </a:solidFill>
                <a:latin typeface="Montserrat Light" panose="00000400000000000000" pitchFamily="2" charset="0"/>
              </a:rPr>
              <a:t>4</a:t>
            </a:r>
            <a:r>
              <a:rPr lang="en-GB" sz="4800" b="1">
                <a:latin typeface="Montserrat Light" panose="00000400000000000000" pitchFamily="2" charset="0"/>
              </a:rPr>
              <a:t> </a:t>
            </a:r>
          </a:p>
          <a:p>
            <a:pPr algn="ctr"/>
            <a:r>
              <a:rPr lang="en-GB" sz="2800">
                <a:latin typeface="Montserrat Light" panose="00000400000000000000" pitchFamily="2" charset="0"/>
              </a:rPr>
              <a:t>consumers of fertiliser globally </a:t>
            </a:r>
          </a:p>
        </p:txBody>
      </p:sp>
      <p:sp>
        <p:nvSpPr>
          <p:cNvPr id="50" name="TextBox 49">
            <a:extLst>
              <a:ext uri="{FF2B5EF4-FFF2-40B4-BE49-F238E27FC236}">
                <a16:creationId xmlns:a16="http://schemas.microsoft.com/office/drawing/2014/main" id="{E5CE6E1B-FA84-4D73-BE93-CE94C5221ACB}"/>
              </a:ext>
            </a:extLst>
          </p:cNvPr>
          <p:cNvSpPr txBox="1"/>
          <p:nvPr/>
        </p:nvSpPr>
        <p:spPr>
          <a:xfrm>
            <a:off x="16726442" y="3614257"/>
            <a:ext cx="6244683" cy="2123658"/>
          </a:xfrm>
          <a:prstGeom prst="rect">
            <a:avLst/>
          </a:prstGeom>
          <a:noFill/>
        </p:spPr>
        <p:txBody>
          <a:bodyPr wrap="square">
            <a:spAutoFit/>
          </a:bodyPr>
          <a:lstStyle/>
          <a:p>
            <a:pPr algn="ctr"/>
            <a:r>
              <a:rPr lang="en-GB" sz="4800" b="1" dirty="0">
                <a:solidFill>
                  <a:srgbClr val="1DAB4B"/>
                </a:solidFill>
                <a:latin typeface="Montserrat Light" panose="00000400000000000000" pitchFamily="2" charset="0"/>
              </a:rPr>
              <a:t>80%</a:t>
            </a:r>
          </a:p>
          <a:p>
            <a:pPr algn="ctr"/>
            <a:r>
              <a:rPr lang="en-GB" sz="2800" dirty="0">
                <a:latin typeface="Montserrat Light" panose="00000400000000000000" pitchFamily="2" charset="0"/>
              </a:rPr>
              <a:t>of Brazil’s fertiliser is imported making it vulnerable to market oscillations</a:t>
            </a:r>
          </a:p>
        </p:txBody>
      </p:sp>
      <p:sp>
        <p:nvSpPr>
          <p:cNvPr id="52" name="TextBox 51">
            <a:extLst>
              <a:ext uri="{FF2B5EF4-FFF2-40B4-BE49-F238E27FC236}">
                <a16:creationId xmlns:a16="http://schemas.microsoft.com/office/drawing/2014/main" id="{FE40D65B-823F-4195-94E4-BF8356D39D26}"/>
              </a:ext>
            </a:extLst>
          </p:cNvPr>
          <p:cNvSpPr txBox="1"/>
          <p:nvPr/>
        </p:nvSpPr>
        <p:spPr>
          <a:xfrm>
            <a:off x="16762683" y="6864333"/>
            <a:ext cx="6244683" cy="2554545"/>
          </a:xfrm>
          <a:prstGeom prst="rect">
            <a:avLst/>
          </a:prstGeom>
          <a:noFill/>
        </p:spPr>
        <p:txBody>
          <a:bodyPr wrap="square">
            <a:spAutoFit/>
          </a:bodyPr>
          <a:lstStyle/>
          <a:p>
            <a:pPr algn="ctr"/>
            <a:r>
              <a:rPr lang="en-GB" sz="2800">
                <a:latin typeface="Montserrat Light" panose="00000400000000000000" pitchFamily="2" charset="0"/>
              </a:rPr>
              <a:t>Imported volumes of fertiliser reached a record </a:t>
            </a:r>
          </a:p>
          <a:p>
            <a:pPr algn="ctr"/>
            <a:r>
              <a:rPr lang="en-GB" sz="4800" b="1">
                <a:solidFill>
                  <a:srgbClr val="1DAB4B"/>
                </a:solidFill>
                <a:latin typeface="Montserrat Light" panose="00000400000000000000" pitchFamily="2" charset="0"/>
              </a:rPr>
              <a:t>38.3Mt</a:t>
            </a:r>
            <a:r>
              <a:rPr lang="en-GB" sz="2800">
                <a:latin typeface="Montserrat Light" panose="00000400000000000000" pitchFamily="2" charset="0"/>
              </a:rPr>
              <a:t> </a:t>
            </a:r>
          </a:p>
          <a:p>
            <a:pPr algn="ctr"/>
            <a:r>
              <a:rPr lang="en-GB" sz="2800">
                <a:latin typeface="Montserrat Light" panose="00000400000000000000" pitchFamily="2" charset="0"/>
              </a:rPr>
              <a:t>from January to November 2021 (2020: 34.2Mt)</a:t>
            </a:r>
          </a:p>
        </p:txBody>
      </p:sp>
      <p:sp>
        <p:nvSpPr>
          <p:cNvPr id="54" name="TextBox 53">
            <a:extLst>
              <a:ext uri="{FF2B5EF4-FFF2-40B4-BE49-F238E27FC236}">
                <a16:creationId xmlns:a16="http://schemas.microsoft.com/office/drawing/2014/main" id="{46E19701-66A3-44D5-8B71-C1F5955FFEC2}"/>
              </a:ext>
            </a:extLst>
          </p:cNvPr>
          <p:cNvSpPr txBox="1"/>
          <p:nvPr/>
        </p:nvSpPr>
        <p:spPr>
          <a:xfrm>
            <a:off x="16762682" y="10021230"/>
            <a:ext cx="6244683" cy="2123658"/>
          </a:xfrm>
          <a:prstGeom prst="rect">
            <a:avLst/>
          </a:prstGeom>
          <a:noFill/>
        </p:spPr>
        <p:txBody>
          <a:bodyPr wrap="square">
            <a:spAutoFit/>
          </a:bodyPr>
          <a:lstStyle/>
          <a:p>
            <a:pPr algn="ctr"/>
            <a:r>
              <a:rPr lang="en-GB" sz="2800">
                <a:latin typeface="Montserrat Light" panose="00000400000000000000" pitchFamily="2" charset="0"/>
              </a:rPr>
              <a:t>The Ministry of Agriculture aims to reduce fertiliser imports to circa</a:t>
            </a:r>
          </a:p>
          <a:p>
            <a:pPr algn="ctr"/>
            <a:r>
              <a:rPr lang="en-GB" sz="4800" b="1">
                <a:solidFill>
                  <a:srgbClr val="1DAB4B"/>
                </a:solidFill>
                <a:latin typeface="Montserrat Light" panose="00000400000000000000" pitchFamily="2" charset="0"/>
              </a:rPr>
              <a:t>60% </a:t>
            </a:r>
          </a:p>
          <a:p>
            <a:pPr algn="ctr"/>
            <a:r>
              <a:rPr lang="en-GB" sz="2800">
                <a:latin typeface="Montserrat Light" panose="00000400000000000000" pitchFamily="2" charset="0"/>
              </a:rPr>
              <a:t>in the next 30 years</a:t>
            </a:r>
          </a:p>
        </p:txBody>
      </p:sp>
      <p:pic>
        <p:nvPicPr>
          <p:cNvPr id="1026" name="Picture 2" descr="A BLH infogrpahic giving a snapshot of the market in Brazil. Brazilian agriculture saw major growth in May 2021.">
            <a:extLst>
              <a:ext uri="{FF2B5EF4-FFF2-40B4-BE49-F238E27FC236}">
                <a16:creationId xmlns:a16="http://schemas.microsoft.com/office/drawing/2014/main" id="{4F233E1A-D520-4B74-B719-FD53B6D28D4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58977" y="3863975"/>
            <a:ext cx="6558388" cy="828091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6DEC13F3-1DB1-4C0D-BA12-8C68DFDE4F97}"/>
              </a:ext>
            </a:extLst>
          </p:cNvPr>
          <p:cNvSpPr txBox="1"/>
          <p:nvPr/>
        </p:nvSpPr>
        <p:spPr>
          <a:xfrm>
            <a:off x="650426" y="2428077"/>
            <a:ext cx="22267027" cy="523220"/>
          </a:xfrm>
          <a:prstGeom prst="rect">
            <a:avLst/>
          </a:prstGeom>
          <a:noFill/>
        </p:spPr>
        <p:txBody>
          <a:bodyPr wrap="square">
            <a:spAutoFit/>
          </a:bodyPr>
          <a:lstStyle/>
          <a:p>
            <a:r>
              <a:rPr lang="en-GB" sz="2800" b="1">
                <a:solidFill>
                  <a:srgbClr val="1DAB4B"/>
                </a:solidFill>
                <a:latin typeface="Montserrat Light" panose="00000400000000000000" pitchFamily="2" charset="0"/>
              </a:rPr>
              <a:t>Fear over food supply is creating a boom for fertilisers as farmers look to ramp up production</a:t>
            </a:r>
          </a:p>
        </p:txBody>
      </p:sp>
    </p:spTree>
    <p:extLst>
      <p:ext uri="{BB962C8B-B14F-4D97-AF65-F5344CB8AC3E}">
        <p14:creationId xmlns:p14="http://schemas.microsoft.com/office/powerpoint/2010/main" val="109464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E276A3-C0D1-5F41-8093-6FF2BF642275}"/>
              </a:ext>
            </a:extLst>
          </p:cNvPr>
          <p:cNvSpPr/>
          <p:nvPr/>
        </p:nvSpPr>
        <p:spPr>
          <a:xfrm>
            <a:off x="13792847" y="8937047"/>
            <a:ext cx="7961206" cy="1938992"/>
          </a:xfrm>
          <a:prstGeom prst="rect">
            <a:avLst/>
          </a:prstGeom>
        </p:spPr>
        <p:txBody>
          <a:bodyPr wrap="square">
            <a:spAutoFit/>
          </a:bodyPr>
          <a:lstStyle/>
          <a:p>
            <a:r>
              <a:rPr lang="en-US" sz="6000">
                <a:solidFill>
                  <a:schemeClr val="bg1"/>
                </a:solidFill>
                <a:latin typeface="Poppins Medium" pitchFamily="2" charset="77"/>
                <a:ea typeface="Lato Light" panose="020F0502020204030203" pitchFamily="34" charset="0"/>
                <a:cs typeface="Poppins Medium" pitchFamily="2" charset="77"/>
              </a:rPr>
              <a:t>Marketing Solutions To Fit Any Budget</a:t>
            </a:r>
            <a:endParaRPr lang="en-US" sz="6000">
              <a:solidFill>
                <a:schemeClr val="bg1"/>
              </a:solidFill>
              <a:latin typeface="Poppins Medium" pitchFamily="2" charset="77"/>
              <a:cs typeface="Poppins Medium" pitchFamily="2" charset="77"/>
            </a:endParaRPr>
          </a:p>
        </p:txBody>
      </p:sp>
      <p:grpSp>
        <p:nvGrpSpPr>
          <p:cNvPr id="12" name="Group 11">
            <a:extLst>
              <a:ext uri="{FF2B5EF4-FFF2-40B4-BE49-F238E27FC236}">
                <a16:creationId xmlns:a16="http://schemas.microsoft.com/office/drawing/2014/main" id="{8689EB6A-B3D9-489B-91AE-64A970ABD199}"/>
              </a:ext>
            </a:extLst>
          </p:cNvPr>
          <p:cNvGrpSpPr/>
          <p:nvPr/>
        </p:nvGrpSpPr>
        <p:grpSpPr>
          <a:xfrm>
            <a:off x="570913" y="830644"/>
            <a:ext cx="8579838" cy="1315581"/>
            <a:chOff x="1953509" y="1745044"/>
            <a:chExt cx="8579838" cy="1315581"/>
          </a:xfrm>
        </p:grpSpPr>
        <p:sp>
          <p:nvSpPr>
            <p:cNvPr id="13" name="TextBox 12">
              <a:extLst>
                <a:ext uri="{FF2B5EF4-FFF2-40B4-BE49-F238E27FC236}">
                  <a16:creationId xmlns:a16="http://schemas.microsoft.com/office/drawing/2014/main" id="{1811B640-95E2-4E09-AD0D-2955CAC0C75F}"/>
                </a:ext>
              </a:extLst>
            </p:cNvPr>
            <p:cNvSpPr txBox="1"/>
            <p:nvPr/>
          </p:nvSpPr>
          <p:spPr>
            <a:xfrm>
              <a:off x="1953509" y="2137295"/>
              <a:ext cx="8579838"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Why KP </a:t>
              </a:r>
              <a:r>
                <a:rPr lang="en-US" sz="5400" b="1" err="1">
                  <a:solidFill>
                    <a:schemeClr val="accent3">
                      <a:lumMod val="50000"/>
                    </a:schemeClr>
                  </a:solidFill>
                  <a:latin typeface="Montserrat" pitchFamily="2" charset="77"/>
                  <a:ea typeface="Lato Black" charset="0"/>
                  <a:cs typeface="Lato Black" charset="0"/>
                </a:rPr>
                <a:t>Fértil</a:t>
              </a:r>
              <a:r>
                <a:rPr lang="en-US" sz="5400" b="1" baseline="30000">
                  <a:solidFill>
                    <a:schemeClr val="accent3">
                      <a:lumMod val="50000"/>
                    </a:schemeClr>
                  </a:solidFill>
                  <a:latin typeface="Montserrat" pitchFamily="2" charset="77"/>
                  <a:ea typeface="Lato Black" charset="0"/>
                  <a:cs typeface="Lato Black" charset="0"/>
                </a:rPr>
                <a:t>®</a:t>
              </a:r>
            </a:p>
          </p:txBody>
        </p:sp>
        <p:sp>
          <p:nvSpPr>
            <p:cNvPr id="14" name="Rectangle 13">
              <a:extLst>
                <a:ext uri="{FF2B5EF4-FFF2-40B4-BE49-F238E27FC236}">
                  <a16:creationId xmlns:a16="http://schemas.microsoft.com/office/drawing/2014/main" id="{B266911F-F6BC-4C13-9817-FD62D14794CA}"/>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sp>
        <p:nvSpPr>
          <p:cNvPr id="20" name="TextBox 19">
            <a:extLst>
              <a:ext uri="{FF2B5EF4-FFF2-40B4-BE49-F238E27FC236}">
                <a16:creationId xmlns:a16="http://schemas.microsoft.com/office/drawing/2014/main" id="{8AF4451E-E463-41AE-B37C-D03153064E9E}"/>
              </a:ext>
            </a:extLst>
          </p:cNvPr>
          <p:cNvSpPr txBox="1"/>
          <p:nvPr/>
        </p:nvSpPr>
        <p:spPr>
          <a:xfrm>
            <a:off x="752059" y="3598997"/>
            <a:ext cx="16797384" cy="8891793"/>
          </a:xfrm>
          <a:prstGeom prst="rect">
            <a:avLst/>
          </a:prstGeom>
          <a:noFill/>
        </p:spPr>
        <p:txBody>
          <a:bodyPr wrap="square" rtlCol="0">
            <a:spAutoFit/>
          </a:bodyPr>
          <a:lstStyle/>
          <a:p>
            <a:pPr>
              <a:lnSpc>
                <a:spcPts val="3900"/>
              </a:lnSpc>
              <a:spcBef>
                <a:spcPts val="800"/>
              </a:spcBef>
            </a:pPr>
            <a:r>
              <a:rPr lang="en-GB" sz="2800" b="1">
                <a:solidFill>
                  <a:srgbClr val="1DAB4B"/>
                </a:solidFill>
                <a:latin typeface="Montserrat Light" panose="00000400000000000000" pitchFamily="2" charset="0"/>
              </a:rPr>
              <a:t>100% Organic </a:t>
            </a:r>
            <a:r>
              <a:rPr lang="en-GB" sz="2800">
                <a:solidFill>
                  <a:srgbClr val="373737"/>
                </a:solidFill>
                <a:latin typeface="Montserrat Light" panose="00000400000000000000" pitchFamily="2" charset="0"/>
              </a:rPr>
              <a:t>with no chemicals</a:t>
            </a:r>
          </a:p>
          <a:p>
            <a:pPr>
              <a:lnSpc>
                <a:spcPts val="3900"/>
              </a:lnSpc>
              <a:spcBef>
                <a:spcPts val="800"/>
              </a:spcBef>
            </a:pPr>
            <a:r>
              <a:rPr lang="en-GB" sz="2800" b="1">
                <a:solidFill>
                  <a:srgbClr val="1DAB4B"/>
                </a:solidFill>
                <a:latin typeface="Montserrat Light" panose="00000400000000000000" pitchFamily="2" charset="0"/>
              </a:rPr>
              <a:t>IBD Certified  </a:t>
            </a:r>
            <a:r>
              <a:rPr lang="en-GB" sz="2800">
                <a:solidFill>
                  <a:srgbClr val="373737"/>
                </a:solidFill>
                <a:latin typeface="Montserrat Light" panose="00000400000000000000" pitchFamily="2" charset="0"/>
              </a:rPr>
              <a:t>Latin America’s largest certifier of organic products recognized internationally </a:t>
            </a:r>
          </a:p>
          <a:p>
            <a:pPr>
              <a:lnSpc>
                <a:spcPts val="3900"/>
              </a:lnSpc>
              <a:spcBef>
                <a:spcPts val="800"/>
              </a:spcBef>
            </a:pPr>
            <a:r>
              <a:rPr lang="en-GB" sz="2800" b="1">
                <a:solidFill>
                  <a:srgbClr val="1DAB4B"/>
                </a:solidFill>
                <a:latin typeface="Montserrat Light" panose="00000400000000000000" pitchFamily="2" charset="0"/>
              </a:rPr>
              <a:t>Multi-market potential  </a:t>
            </a:r>
            <a:r>
              <a:rPr lang="en-GB" sz="2800">
                <a:solidFill>
                  <a:srgbClr val="373737"/>
                </a:solidFill>
                <a:latin typeface="Montserrat Light" panose="00000400000000000000" pitchFamily="2" charset="0"/>
              </a:rPr>
              <a:t>can be used in organic and non-organic farms, therefore capturing both markets </a:t>
            </a:r>
          </a:p>
          <a:p>
            <a:pPr>
              <a:lnSpc>
                <a:spcPts val="3900"/>
              </a:lnSpc>
              <a:spcBef>
                <a:spcPts val="800"/>
              </a:spcBef>
            </a:pPr>
            <a:r>
              <a:rPr lang="en-GB" sz="2800" b="1">
                <a:solidFill>
                  <a:srgbClr val="1DAB4B"/>
                </a:solidFill>
                <a:latin typeface="Montserrat Light" panose="00000400000000000000" pitchFamily="2" charset="0"/>
              </a:rPr>
              <a:t>Slow-release</a:t>
            </a:r>
            <a:r>
              <a:rPr lang="en-GB" sz="2800">
                <a:solidFill>
                  <a:srgbClr val="373737"/>
                </a:solidFill>
                <a:latin typeface="Montserrat Light" panose="00000400000000000000" pitchFamily="2" charset="0"/>
              </a:rPr>
              <a:t> source of K, P, Ca, Mg &amp; other micronutrients</a:t>
            </a:r>
          </a:p>
          <a:p>
            <a:pPr>
              <a:lnSpc>
                <a:spcPts val="3900"/>
              </a:lnSpc>
              <a:spcBef>
                <a:spcPts val="800"/>
              </a:spcBef>
            </a:pPr>
            <a:r>
              <a:rPr lang="en-GB" sz="2800" b="1">
                <a:solidFill>
                  <a:srgbClr val="1DAB4B"/>
                </a:solidFill>
                <a:latin typeface="Montserrat Light" panose="00000400000000000000" pitchFamily="2" charset="0"/>
              </a:rPr>
              <a:t>Rebalances</a:t>
            </a:r>
            <a:r>
              <a:rPr lang="en-GB" sz="2800">
                <a:solidFill>
                  <a:srgbClr val="373737"/>
                </a:solidFill>
                <a:latin typeface="Montserrat Light" panose="00000400000000000000" pitchFamily="2" charset="0"/>
              </a:rPr>
              <a:t> soil pH and improves uptake of water and nutrients</a:t>
            </a:r>
          </a:p>
          <a:p>
            <a:pPr>
              <a:lnSpc>
                <a:spcPts val="3900"/>
              </a:lnSpc>
              <a:spcBef>
                <a:spcPts val="800"/>
              </a:spcBef>
            </a:pPr>
            <a:r>
              <a:rPr lang="en-GB" sz="2800" b="1">
                <a:solidFill>
                  <a:srgbClr val="1DAB4B"/>
                </a:solidFill>
                <a:latin typeface="Montserrat Light" panose="00000400000000000000" pitchFamily="2" charset="0"/>
              </a:rPr>
              <a:t>Minimal</a:t>
            </a:r>
            <a:r>
              <a:rPr lang="en-GB" sz="2800">
                <a:solidFill>
                  <a:srgbClr val="373737"/>
                </a:solidFill>
                <a:latin typeface="Montserrat Light" panose="00000400000000000000" pitchFamily="2" charset="0"/>
              </a:rPr>
              <a:t> losses via leaching</a:t>
            </a:r>
          </a:p>
          <a:p>
            <a:pPr>
              <a:lnSpc>
                <a:spcPts val="3900"/>
              </a:lnSpc>
              <a:spcBef>
                <a:spcPts val="800"/>
              </a:spcBef>
            </a:pPr>
            <a:r>
              <a:rPr lang="en-GB" sz="2800" b="1">
                <a:solidFill>
                  <a:srgbClr val="1DAB4B"/>
                </a:solidFill>
                <a:latin typeface="Montserrat Light" panose="00000400000000000000" pitchFamily="2" charset="0"/>
              </a:rPr>
              <a:t>No</a:t>
            </a:r>
            <a:r>
              <a:rPr lang="en-GB" sz="2800">
                <a:solidFill>
                  <a:srgbClr val="373737"/>
                </a:solidFill>
                <a:latin typeface="Montserrat Light" panose="00000400000000000000" pitchFamily="2" charset="0"/>
              </a:rPr>
              <a:t> salt, chloride or chemicals</a:t>
            </a:r>
          </a:p>
          <a:p>
            <a:pPr>
              <a:lnSpc>
                <a:spcPts val="3900"/>
              </a:lnSpc>
              <a:spcBef>
                <a:spcPts val="800"/>
              </a:spcBef>
            </a:pPr>
            <a:r>
              <a:rPr lang="en-GB" sz="2800" b="1">
                <a:solidFill>
                  <a:srgbClr val="1DAB4B"/>
                </a:solidFill>
                <a:latin typeface="Montserrat Light" panose="00000400000000000000" pitchFamily="2" charset="0"/>
              </a:rPr>
              <a:t>Improves</a:t>
            </a:r>
            <a:r>
              <a:rPr lang="en-GB" sz="2800">
                <a:solidFill>
                  <a:srgbClr val="373737"/>
                </a:solidFill>
                <a:latin typeface="Montserrat Light" panose="00000400000000000000" pitchFamily="2" charset="0"/>
              </a:rPr>
              <a:t> crop yield &amp; quality </a:t>
            </a:r>
          </a:p>
          <a:p>
            <a:pPr>
              <a:lnSpc>
                <a:spcPts val="3900"/>
              </a:lnSpc>
              <a:spcBef>
                <a:spcPts val="800"/>
              </a:spcBef>
            </a:pPr>
            <a:r>
              <a:rPr lang="en-GB" sz="2800" b="1">
                <a:solidFill>
                  <a:srgbClr val="1DAB4B"/>
                </a:solidFill>
                <a:latin typeface="Montserrat Light" panose="00000400000000000000" pitchFamily="2" charset="0"/>
              </a:rPr>
              <a:t>Agronomic test work </a:t>
            </a:r>
            <a:r>
              <a:rPr lang="en-GB" sz="2800">
                <a:solidFill>
                  <a:srgbClr val="373737"/>
                </a:solidFill>
                <a:latin typeface="Montserrat Light" panose="00000400000000000000" pitchFamily="2" charset="0"/>
              </a:rPr>
              <a:t>confirmed the effectiveness of KPFértil on:</a:t>
            </a:r>
          </a:p>
          <a:p>
            <a:pPr marL="457200" indent="-457200">
              <a:lnSpc>
                <a:spcPts val="3900"/>
              </a:lnSpc>
              <a:spcBef>
                <a:spcPts val="800"/>
              </a:spcBef>
              <a:buFont typeface="Arial" panose="020B0604020202020204" pitchFamily="34" charset="0"/>
              <a:buChar char="•"/>
            </a:pPr>
            <a:r>
              <a:rPr lang="en-GB" sz="2800">
                <a:solidFill>
                  <a:srgbClr val="373737"/>
                </a:solidFill>
                <a:latin typeface="Montserrat Light" panose="00000400000000000000" pitchFamily="2" charset="0"/>
              </a:rPr>
              <a:t>Soybean</a:t>
            </a:r>
          </a:p>
          <a:p>
            <a:pPr marL="457200" indent="-457200">
              <a:lnSpc>
                <a:spcPts val="3900"/>
              </a:lnSpc>
              <a:spcBef>
                <a:spcPts val="800"/>
              </a:spcBef>
              <a:buFont typeface="Arial" panose="020B0604020202020204" pitchFamily="34" charset="0"/>
              <a:buChar char="•"/>
            </a:pPr>
            <a:r>
              <a:rPr lang="en-GB" sz="2800">
                <a:solidFill>
                  <a:srgbClr val="373737"/>
                </a:solidFill>
                <a:latin typeface="Montserrat Light" panose="00000400000000000000" pitchFamily="2" charset="0"/>
              </a:rPr>
              <a:t>Coffee</a:t>
            </a:r>
          </a:p>
          <a:p>
            <a:pPr marL="457200" indent="-457200">
              <a:lnSpc>
                <a:spcPts val="3900"/>
              </a:lnSpc>
              <a:spcBef>
                <a:spcPts val="800"/>
              </a:spcBef>
              <a:buFont typeface="Arial" panose="020B0604020202020204" pitchFamily="34" charset="0"/>
              <a:buChar char="•"/>
            </a:pPr>
            <a:r>
              <a:rPr lang="en-GB" sz="2800">
                <a:solidFill>
                  <a:srgbClr val="373737"/>
                </a:solidFill>
                <a:latin typeface="Montserrat Light" panose="00000400000000000000" pitchFamily="2" charset="0"/>
              </a:rPr>
              <a:t>Sugar Cane</a:t>
            </a:r>
          </a:p>
          <a:p>
            <a:pPr marL="457200" indent="-457200">
              <a:lnSpc>
                <a:spcPts val="3900"/>
              </a:lnSpc>
              <a:spcBef>
                <a:spcPts val="800"/>
              </a:spcBef>
              <a:buFont typeface="Arial" panose="020B0604020202020204" pitchFamily="34" charset="0"/>
              <a:buChar char="•"/>
            </a:pPr>
            <a:r>
              <a:rPr lang="en-GB" sz="2800">
                <a:solidFill>
                  <a:srgbClr val="373737"/>
                </a:solidFill>
                <a:latin typeface="Montserrat Light" panose="00000400000000000000" pitchFamily="2" charset="0"/>
              </a:rPr>
              <a:t>Maize</a:t>
            </a:r>
          </a:p>
          <a:p>
            <a:pPr marL="457200" indent="-457200">
              <a:lnSpc>
                <a:spcPts val="3900"/>
              </a:lnSpc>
              <a:spcBef>
                <a:spcPts val="800"/>
              </a:spcBef>
              <a:buFont typeface="Arial" panose="020B0604020202020204" pitchFamily="34" charset="0"/>
              <a:buChar char="•"/>
            </a:pPr>
            <a:r>
              <a:rPr lang="en-GB" sz="2800">
                <a:solidFill>
                  <a:srgbClr val="373737"/>
                </a:solidFill>
                <a:latin typeface="Montserrat Light" panose="00000400000000000000" pitchFamily="2" charset="0"/>
              </a:rPr>
              <a:t>Pasture</a:t>
            </a:r>
          </a:p>
        </p:txBody>
      </p:sp>
      <p:pic>
        <p:nvPicPr>
          <p:cNvPr id="7" name="Picture 6">
            <a:extLst>
              <a:ext uri="{FF2B5EF4-FFF2-40B4-BE49-F238E27FC236}">
                <a16:creationId xmlns:a16="http://schemas.microsoft.com/office/drawing/2014/main" id="{5461B1DC-8A03-4E23-8793-19CAB1307A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23696" y="3598997"/>
            <a:ext cx="5501895" cy="9328533"/>
          </a:xfrm>
          <a:prstGeom prst="rect">
            <a:avLst/>
          </a:prstGeom>
        </p:spPr>
      </p:pic>
      <p:sp>
        <p:nvSpPr>
          <p:cNvPr id="8" name="TextBox 7">
            <a:extLst>
              <a:ext uri="{FF2B5EF4-FFF2-40B4-BE49-F238E27FC236}">
                <a16:creationId xmlns:a16="http://schemas.microsoft.com/office/drawing/2014/main" id="{F8CD3017-DD54-4D98-89BB-A5F60099D423}"/>
              </a:ext>
            </a:extLst>
          </p:cNvPr>
          <p:cNvSpPr txBox="1"/>
          <p:nvPr/>
        </p:nvSpPr>
        <p:spPr>
          <a:xfrm>
            <a:off x="650426" y="2428077"/>
            <a:ext cx="22267027" cy="523220"/>
          </a:xfrm>
          <a:prstGeom prst="rect">
            <a:avLst/>
          </a:prstGeom>
          <a:noFill/>
        </p:spPr>
        <p:txBody>
          <a:bodyPr wrap="square">
            <a:spAutoFit/>
          </a:bodyPr>
          <a:lstStyle/>
          <a:p>
            <a:r>
              <a:rPr lang="en-GB" sz="2800" b="1">
                <a:solidFill>
                  <a:srgbClr val="1DAB4B"/>
                </a:solidFill>
                <a:latin typeface="Montserrat Light" panose="00000400000000000000" pitchFamily="2" charset="0"/>
              </a:rPr>
              <a:t>A new natural remineraliser containing macro/micronutrients essential for plant growth and soil fertility</a:t>
            </a:r>
          </a:p>
        </p:txBody>
      </p:sp>
    </p:spTree>
    <p:extLst>
      <p:ext uri="{BB962C8B-B14F-4D97-AF65-F5344CB8AC3E}">
        <p14:creationId xmlns:p14="http://schemas.microsoft.com/office/powerpoint/2010/main" val="227594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6329555-DFFF-CC47-ACFA-A7DA6445CD6C}"/>
              </a:ext>
            </a:extLst>
          </p:cNvPr>
          <p:cNvGrpSpPr/>
          <p:nvPr/>
        </p:nvGrpSpPr>
        <p:grpSpPr>
          <a:xfrm>
            <a:off x="1481073" y="4671630"/>
            <a:ext cx="6954112" cy="1369233"/>
            <a:chOff x="2567321" y="10554205"/>
            <a:chExt cx="6954112" cy="1369233"/>
          </a:xfrm>
        </p:grpSpPr>
        <p:sp>
          <p:nvSpPr>
            <p:cNvPr id="47" name="Subtitle 2">
              <a:extLst>
                <a:ext uri="{FF2B5EF4-FFF2-40B4-BE49-F238E27FC236}">
                  <a16:creationId xmlns:a16="http://schemas.microsoft.com/office/drawing/2014/main" id="{3F306DB1-1A52-C043-9F5F-5916B87A276B}"/>
                </a:ext>
              </a:extLst>
            </p:cNvPr>
            <p:cNvSpPr txBox="1">
              <a:spLocks/>
            </p:cNvSpPr>
            <p:nvPr/>
          </p:nvSpPr>
          <p:spPr>
            <a:xfrm>
              <a:off x="2567321" y="11200536"/>
              <a:ext cx="6954112" cy="722902"/>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a:solidFill>
                    <a:schemeClr val="tx1"/>
                  </a:solidFill>
                  <a:latin typeface="Montserrat" panose="00000500000000000000" pitchFamily="2" charset="0"/>
                  <a:ea typeface="Roboto Light" panose="02000000000000000000" pitchFamily="2" charset="0"/>
                  <a:cs typeface="Lato Light" panose="020F0502020204030203" pitchFamily="34" charset="0"/>
                </a:rPr>
                <a:t>Large coffee and grains’ farms</a:t>
              </a:r>
            </a:p>
          </p:txBody>
        </p:sp>
        <p:sp>
          <p:nvSpPr>
            <p:cNvPr id="48" name="Rectangle 47">
              <a:extLst>
                <a:ext uri="{FF2B5EF4-FFF2-40B4-BE49-F238E27FC236}">
                  <a16:creationId xmlns:a16="http://schemas.microsoft.com/office/drawing/2014/main" id="{D999FE97-F230-894D-9652-9407F17DDD67}"/>
                </a:ext>
              </a:extLst>
            </p:cNvPr>
            <p:cNvSpPr/>
            <p:nvPr/>
          </p:nvSpPr>
          <p:spPr>
            <a:xfrm>
              <a:off x="3453035" y="10554205"/>
              <a:ext cx="5182682" cy="646331"/>
            </a:xfrm>
            <a:prstGeom prst="rect">
              <a:avLst/>
            </a:prstGeom>
          </p:spPr>
          <p:txBody>
            <a:bodyPr wrap="square">
              <a:spAutoFit/>
            </a:bodyPr>
            <a:lstStyle/>
            <a:p>
              <a:pPr algn="ctr"/>
              <a:r>
                <a:rPr lang="en-US" b="1">
                  <a:solidFill>
                    <a:srgbClr val="1DAB4B"/>
                  </a:solidFill>
                  <a:latin typeface="Montserrat" panose="00000500000000000000" pitchFamily="2" charset="0"/>
                  <a:ea typeface="Roboto" panose="02000000000000000000" pitchFamily="2" charset="0"/>
                  <a:cs typeface="Lato Light" panose="020F0502020204030203" pitchFamily="34" charset="0"/>
                </a:rPr>
                <a:t>13-50 </a:t>
              </a:r>
              <a:r>
                <a:rPr lang="en-US" b="1" err="1">
                  <a:solidFill>
                    <a:srgbClr val="1DAB4B"/>
                  </a:solidFill>
                  <a:latin typeface="Montserrat" panose="00000500000000000000" pitchFamily="2" charset="0"/>
                  <a:ea typeface="Roboto" panose="02000000000000000000" pitchFamily="2" charset="0"/>
                  <a:cs typeface="Lato Light" panose="020F0502020204030203" pitchFamily="34" charset="0"/>
                </a:rPr>
                <a:t>Tonne</a:t>
              </a:r>
              <a:r>
                <a:rPr lang="en-US" b="1">
                  <a:solidFill>
                    <a:srgbClr val="1DAB4B"/>
                  </a:solidFill>
                  <a:latin typeface="Montserrat" panose="00000500000000000000" pitchFamily="2" charset="0"/>
                  <a:ea typeface="Roboto" panose="02000000000000000000" pitchFamily="2" charset="0"/>
                  <a:cs typeface="Lato Light" panose="020F0502020204030203" pitchFamily="34" charset="0"/>
                </a:rPr>
                <a:t> Bulk</a:t>
              </a:r>
            </a:p>
          </p:txBody>
        </p:sp>
      </p:grpSp>
      <p:grpSp>
        <p:nvGrpSpPr>
          <p:cNvPr id="49" name="Group 48">
            <a:extLst>
              <a:ext uri="{FF2B5EF4-FFF2-40B4-BE49-F238E27FC236}">
                <a16:creationId xmlns:a16="http://schemas.microsoft.com/office/drawing/2014/main" id="{A3F34AF6-32EE-5745-B7A5-B1C0C9EEDDBC}"/>
              </a:ext>
            </a:extLst>
          </p:cNvPr>
          <p:cNvGrpSpPr/>
          <p:nvPr/>
        </p:nvGrpSpPr>
        <p:grpSpPr>
          <a:xfrm>
            <a:off x="8711768" y="4671630"/>
            <a:ext cx="6954112" cy="1368207"/>
            <a:chOff x="2567321" y="10554205"/>
            <a:chExt cx="6954112" cy="1368207"/>
          </a:xfrm>
        </p:grpSpPr>
        <p:sp>
          <p:nvSpPr>
            <p:cNvPr id="50" name="Subtitle 2">
              <a:extLst>
                <a:ext uri="{FF2B5EF4-FFF2-40B4-BE49-F238E27FC236}">
                  <a16:creationId xmlns:a16="http://schemas.microsoft.com/office/drawing/2014/main" id="{CF03ED5C-06AF-8A46-A685-3CDF7A082605}"/>
                </a:ext>
              </a:extLst>
            </p:cNvPr>
            <p:cNvSpPr txBox="1">
              <a:spLocks/>
            </p:cNvSpPr>
            <p:nvPr/>
          </p:nvSpPr>
          <p:spPr>
            <a:xfrm>
              <a:off x="2567321" y="11200536"/>
              <a:ext cx="6954112" cy="721876"/>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a:solidFill>
                    <a:schemeClr val="tx1"/>
                  </a:solidFill>
                  <a:latin typeface="Montserrat" panose="00000500000000000000" pitchFamily="2" charset="0"/>
                  <a:ea typeface="Roboto Light" panose="02000000000000000000" pitchFamily="2" charset="0"/>
                  <a:cs typeface="Lato Light" panose="020F0502020204030203" pitchFamily="34" charset="0"/>
                </a:rPr>
                <a:t>General retail markets and resales</a:t>
              </a:r>
            </a:p>
          </p:txBody>
        </p:sp>
        <p:sp>
          <p:nvSpPr>
            <p:cNvPr id="51" name="Rectangle 50">
              <a:extLst>
                <a:ext uri="{FF2B5EF4-FFF2-40B4-BE49-F238E27FC236}">
                  <a16:creationId xmlns:a16="http://schemas.microsoft.com/office/drawing/2014/main" id="{5674251F-747D-5740-9DD4-BEDAD405C770}"/>
                </a:ext>
              </a:extLst>
            </p:cNvPr>
            <p:cNvSpPr/>
            <p:nvPr/>
          </p:nvSpPr>
          <p:spPr>
            <a:xfrm>
              <a:off x="3453035" y="10554205"/>
              <a:ext cx="5182682" cy="646331"/>
            </a:xfrm>
            <a:prstGeom prst="rect">
              <a:avLst/>
            </a:prstGeom>
          </p:spPr>
          <p:txBody>
            <a:bodyPr wrap="square">
              <a:spAutoFit/>
            </a:bodyPr>
            <a:lstStyle/>
            <a:p>
              <a:pPr algn="ctr"/>
              <a:r>
                <a:rPr lang="en-US" b="1">
                  <a:solidFill>
                    <a:srgbClr val="1DAB4B"/>
                  </a:solidFill>
                  <a:latin typeface="Montserrat" panose="00000500000000000000" pitchFamily="2" charset="0"/>
                  <a:ea typeface="Roboto" panose="02000000000000000000" pitchFamily="2" charset="0"/>
                  <a:cs typeface="Lato Light" panose="020F0502020204030203" pitchFamily="34" charset="0"/>
                </a:rPr>
                <a:t>1 </a:t>
              </a:r>
              <a:r>
                <a:rPr lang="en-US" b="1" err="1">
                  <a:solidFill>
                    <a:srgbClr val="1DAB4B"/>
                  </a:solidFill>
                  <a:latin typeface="Montserrat" panose="00000500000000000000" pitchFamily="2" charset="0"/>
                  <a:ea typeface="Roboto" panose="02000000000000000000" pitchFamily="2" charset="0"/>
                  <a:cs typeface="Lato Light" panose="020F0502020204030203" pitchFamily="34" charset="0"/>
                </a:rPr>
                <a:t>Tonne</a:t>
              </a:r>
              <a:r>
                <a:rPr lang="en-US" b="1">
                  <a:solidFill>
                    <a:srgbClr val="1DAB4B"/>
                  </a:solidFill>
                  <a:latin typeface="Montserrat" panose="00000500000000000000" pitchFamily="2" charset="0"/>
                  <a:ea typeface="Roboto" panose="02000000000000000000" pitchFamily="2" charset="0"/>
                  <a:cs typeface="Lato Light" panose="020F0502020204030203" pitchFamily="34" charset="0"/>
                </a:rPr>
                <a:t> Bigbags</a:t>
              </a:r>
            </a:p>
          </p:txBody>
        </p:sp>
      </p:grpSp>
      <p:grpSp>
        <p:nvGrpSpPr>
          <p:cNvPr id="52" name="Group 51">
            <a:extLst>
              <a:ext uri="{FF2B5EF4-FFF2-40B4-BE49-F238E27FC236}">
                <a16:creationId xmlns:a16="http://schemas.microsoft.com/office/drawing/2014/main" id="{ACBA18A3-9203-B740-9EA1-F1225E4FB53C}"/>
              </a:ext>
            </a:extLst>
          </p:cNvPr>
          <p:cNvGrpSpPr/>
          <p:nvPr/>
        </p:nvGrpSpPr>
        <p:grpSpPr>
          <a:xfrm>
            <a:off x="15942461" y="4671630"/>
            <a:ext cx="6954112" cy="2158552"/>
            <a:chOff x="2567321" y="10554205"/>
            <a:chExt cx="6954112" cy="2158552"/>
          </a:xfrm>
        </p:grpSpPr>
        <p:sp>
          <p:nvSpPr>
            <p:cNvPr id="53" name="Subtitle 2">
              <a:extLst>
                <a:ext uri="{FF2B5EF4-FFF2-40B4-BE49-F238E27FC236}">
                  <a16:creationId xmlns:a16="http://schemas.microsoft.com/office/drawing/2014/main" id="{F29505E9-FF34-E247-8D9D-2BDA74A4288E}"/>
                </a:ext>
              </a:extLst>
            </p:cNvPr>
            <p:cNvSpPr txBox="1">
              <a:spLocks/>
            </p:cNvSpPr>
            <p:nvPr/>
          </p:nvSpPr>
          <p:spPr>
            <a:xfrm>
              <a:off x="2567321" y="11200536"/>
              <a:ext cx="6954112" cy="1512221"/>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2800">
                  <a:solidFill>
                    <a:schemeClr val="tx1"/>
                  </a:solidFill>
                  <a:latin typeface="Montserrat" panose="00000500000000000000" pitchFamily="2" charset="0"/>
                  <a:ea typeface="Roboto Light" panose="02000000000000000000" pitchFamily="2" charset="0"/>
                  <a:cs typeface="Lato Light" panose="020F0502020204030203" pitchFamily="34" charset="0"/>
                </a:rPr>
                <a:t>Gardening, small producers and farmers, fruit and vegetables, general retail markets and resales</a:t>
              </a:r>
            </a:p>
          </p:txBody>
        </p:sp>
        <p:sp>
          <p:nvSpPr>
            <p:cNvPr id="54" name="Rectangle 53">
              <a:extLst>
                <a:ext uri="{FF2B5EF4-FFF2-40B4-BE49-F238E27FC236}">
                  <a16:creationId xmlns:a16="http://schemas.microsoft.com/office/drawing/2014/main" id="{4103E300-043C-4F41-966E-5246D10EF049}"/>
                </a:ext>
              </a:extLst>
            </p:cNvPr>
            <p:cNvSpPr/>
            <p:nvPr/>
          </p:nvSpPr>
          <p:spPr>
            <a:xfrm>
              <a:off x="3453035" y="10554205"/>
              <a:ext cx="5182682" cy="646331"/>
            </a:xfrm>
            <a:prstGeom prst="rect">
              <a:avLst/>
            </a:prstGeom>
          </p:spPr>
          <p:txBody>
            <a:bodyPr wrap="square">
              <a:spAutoFit/>
            </a:bodyPr>
            <a:lstStyle/>
            <a:p>
              <a:pPr algn="ctr"/>
              <a:r>
                <a:rPr lang="en-US" b="1">
                  <a:solidFill>
                    <a:srgbClr val="1DAB4B"/>
                  </a:solidFill>
                  <a:latin typeface="Montserrat" panose="00000500000000000000" pitchFamily="2" charset="0"/>
                  <a:ea typeface="Roboto" panose="02000000000000000000" pitchFamily="2" charset="0"/>
                  <a:cs typeface="Lato Light" panose="020F0502020204030203" pitchFamily="34" charset="0"/>
                </a:rPr>
                <a:t>25kg Bags </a:t>
              </a:r>
            </a:p>
          </p:txBody>
        </p:sp>
      </p:grpSp>
      <p:grpSp>
        <p:nvGrpSpPr>
          <p:cNvPr id="14" name="Group 13">
            <a:extLst>
              <a:ext uri="{FF2B5EF4-FFF2-40B4-BE49-F238E27FC236}">
                <a16:creationId xmlns:a16="http://schemas.microsoft.com/office/drawing/2014/main" id="{025E0D7F-165D-4B58-AE85-673C32274CB9}"/>
              </a:ext>
            </a:extLst>
          </p:cNvPr>
          <p:cNvGrpSpPr/>
          <p:nvPr/>
        </p:nvGrpSpPr>
        <p:grpSpPr>
          <a:xfrm>
            <a:off x="650426" y="830644"/>
            <a:ext cx="11840622" cy="1315581"/>
            <a:chOff x="2033022" y="1745044"/>
            <a:chExt cx="11840622" cy="1315581"/>
          </a:xfrm>
        </p:grpSpPr>
        <p:sp>
          <p:nvSpPr>
            <p:cNvPr id="15" name="TextBox 14">
              <a:extLst>
                <a:ext uri="{FF2B5EF4-FFF2-40B4-BE49-F238E27FC236}">
                  <a16:creationId xmlns:a16="http://schemas.microsoft.com/office/drawing/2014/main" id="{46EBFB26-9990-4227-8CE2-23FB74FE5E12}"/>
                </a:ext>
              </a:extLst>
            </p:cNvPr>
            <p:cNvSpPr txBox="1"/>
            <p:nvPr/>
          </p:nvSpPr>
          <p:spPr>
            <a:xfrm>
              <a:off x="2033022" y="2137295"/>
              <a:ext cx="11840622" cy="923330"/>
            </a:xfrm>
            <a:prstGeom prst="rect">
              <a:avLst/>
            </a:prstGeom>
            <a:noFill/>
            <a:ln>
              <a:noFill/>
            </a:ln>
          </p:spPr>
          <p:txBody>
            <a:bodyPr wrap="square" rtlCol="0">
              <a:spAutoFit/>
            </a:bodyPr>
            <a:lstStyle/>
            <a:p>
              <a:r>
                <a:rPr lang="en-US" sz="5400" b="1">
                  <a:solidFill>
                    <a:schemeClr val="accent3">
                      <a:lumMod val="50000"/>
                    </a:schemeClr>
                  </a:solidFill>
                  <a:latin typeface="Montserrat" pitchFamily="2" charset="77"/>
                  <a:ea typeface="Lato Black" charset="0"/>
                  <a:cs typeface="Lato Black" charset="0"/>
                </a:rPr>
                <a:t>KP Fértil</a:t>
              </a:r>
              <a:r>
                <a:rPr lang="en-US" sz="5400" b="1" baseline="30000">
                  <a:solidFill>
                    <a:schemeClr val="accent3">
                      <a:lumMod val="50000"/>
                    </a:schemeClr>
                  </a:solidFill>
                  <a:latin typeface="Montserrat" pitchFamily="2" charset="77"/>
                  <a:ea typeface="Lato Black" charset="0"/>
                  <a:cs typeface="Lato Black" charset="0"/>
                </a:rPr>
                <a:t>® </a:t>
              </a:r>
              <a:r>
                <a:rPr lang="en-US" sz="5400" b="1">
                  <a:solidFill>
                    <a:schemeClr val="accent3">
                      <a:lumMod val="50000"/>
                    </a:schemeClr>
                  </a:solidFill>
                  <a:latin typeface="Montserrat" pitchFamily="2" charset="77"/>
                  <a:ea typeface="Lato Black" charset="0"/>
                  <a:cs typeface="Lato Black" charset="0"/>
                </a:rPr>
                <a:t>Marketing Channels</a:t>
              </a:r>
              <a:endParaRPr lang="en-US" sz="5400" b="1" baseline="30000">
                <a:solidFill>
                  <a:schemeClr val="accent3">
                    <a:lumMod val="50000"/>
                  </a:schemeClr>
                </a:solidFill>
                <a:latin typeface="Montserrat" pitchFamily="2" charset="77"/>
                <a:ea typeface="Lato Black" charset="0"/>
                <a:cs typeface="Lato Black" charset="0"/>
              </a:endParaRPr>
            </a:p>
          </p:txBody>
        </p:sp>
        <p:sp>
          <p:nvSpPr>
            <p:cNvPr id="16" name="Rectangle 15">
              <a:extLst>
                <a:ext uri="{FF2B5EF4-FFF2-40B4-BE49-F238E27FC236}">
                  <a16:creationId xmlns:a16="http://schemas.microsoft.com/office/drawing/2014/main" id="{33281D26-9277-4306-B3C1-D3AC2B956140}"/>
                </a:ext>
              </a:extLst>
            </p:cNvPr>
            <p:cNvSpPr/>
            <p:nvPr/>
          </p:nvSpPr>
          <p:spPr>
            <a:xfrm>
              <a:off x="2122935" y="1745044"/>
              <a:ext cx="969515"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pic>
        <p:nvPicPr>
          <p:cNvPr id="21" name="Picture Placeholder 16">
            <a:extLst>
              <a:ext uri="{FF2B5EF4-FFF2-40B4-BE49-F238E27FC236}">
                <a16:creationId xmlns:a16="http://schemas.microsoft.com/office/drawing/2014/main" id="{516B1681-7761-4FD2-9176-2D367967DD8B}"/>
              </a:ext>
            </a:extLst>
          </p:cNvPr>
          <p:cNvPicPr>
            <a:picLocks/>
          </p:cNvPicPr>
          <p:nvPr/>
        </p:nvPicPr>
        <p:blipFill>
          <a:blip r:embed="rId2" cstate="email">
            <a:extLst>
              <a:ext uri="{28A0092B-C50C-407E-A947-70E740481C1C}">
                <a14:useLocalDpi xmlns:a14="http://schemas.microsoft.com/office/drawing/2010/main"/>
              </a:ext>
            </a:extLst>
          </a:blip>
          <a:srcRect/>
          <a:stretch>
            <a:fillRect/>
          </a:stretch>
        </p:blipFill>
        <p:spPr>
          <a:xfrm>
            <a:off x="1480706" y="7001142"/>
            <a:ext cx="6954837" cy="60610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Placeholder 17">
            <a:extLst>
              <a:ext uri="{FF2B5EF4-FFF2-40B4-BE49-F238E27FC236}">
                <a16:creationId xmlns:a16="http://schemas.microsoft.com/office/drawing/2014/main" id="{88959C1C-6839-4039-8957-1842A8A943B1}"/>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8711768" y="7001142"/>
            <a:ext cx="6953250" cy="60610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Subtitle 2">
            <a:extLst>
              <a:ext uri="{FF2B5EF4-FFF2-40B4-BE49-F238E27FC236}">
                <a16:creationId xmlns:a16="http://schemas.microsoft.com/office/drawing/2014/main" id="{2FF5D56A-2329-4524-B9EC-5DBC3C1E26F2}"/>
              </a:ext>
            </a:extLst>
          </p:cNvPr>
          <p:cNvSpPr txBox="1">
            <a:spLocks/>
          </p:cNvSpPr>
          <p:nvPr/>
        </p:nvSpPr>
        <p:spPr>
          <a:xfrm>
            <a:off x="650427" y="2835329"/>
            <a:ext cx="11249342" cy="1228425"/>
          </a:xfrm>
          <a:prstGeom prst="rect">
            <a:avLst/>
          </a:prstGeom>
          <a:solidFill>
            <a:schemeClr val="bg1">
              <a:lumMod val="95000"/>
            </a:schemeClr>
          </a:solidFill>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80"/>
              </a:lnSpc>
            </a:pPr>
            <a:r>
              <a:rPr lang="en-US" sz="2800" b="1" dirty="0">
                <a:solidFill>
                  <a:srgbClr val="1DAB4B"/>
                </a:solidFill>
                <a:latin typeface="Montserrat Light" charset="0"/>
                <a:ea typeface="Montserrat Light" charset="0"/>
                <a:cs typeface="Montserrat Light" charset="0"/>
              </a:rPr>
              <a:t>11 associates/</a:t>
            </a:r>
            <a:r>
              <a:rPr lang="en-GB" sz="2800" b="1" dirty="0">
                <a:solidFill>
                  <a:srgbClr val="1DAB4B"/>
                </a:solidFill>
                <a:latin typeface="Montserrat Light" charset="0"/>
                <a:ea typeface="Montserrat Light" charset="0"/>
                <a:cs typeface="Montserrat Light" charset="0"/>
              </a:rPr>
              <a:t>agronomists split into two regional teams plus third-party network of 20 resales centres</a:t>
            </a:r>
          </a:p>
        </p:txBody>
      </p:sp>
      <p:sp>
        <p:nvSpPr>
          <p:cNvPr id="25" name="Subtitle 2">
            <a:extLst>
              <a:ext uri="{FF2B5EF4-FFF2-40B4-BE49-F238E27FC236}">
                <a16:creationId xmlns:a16="http://schemas.microsoft.com/office/drawing/2014/main" id="{C3DC8EB9-53F4-46FD-B7C2-A3056C16677F}"/>
              </a:ext>
            </a:extLst>
          </p:cNvPr>
          <p:cNvSpPr txBox="1">
            <a:spLocks/>
          </p:cNvSpPr>
          <p:nvPr/>
        </p:nvSpPr>
        <p:spPr>
          <a:xfrm>
            <a:off x="12491047" y="2835329"/>
            <a:ext cx="10947119" cy="1228425"/>
          </a:xfrm>
          <a:prstGeom prst="rect">
            <a:avLst/>
          </a:prstGeom>
          <a:solidFill>
            <a:schemeClr val="bg1">
              <a:lumMod val="95000"/>
            </a:schemeClr>
          </a:solidFill>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80"/>
              </a:lnSpc>
            </a:pPr>
            <a:r>
              <a:rPr lang="en-US" sz="2800" b="1">
                <a:solidFill>
                  <a:srgbClr val="1DAB4B"/>
                </a:solidFill>
                <a:latin typeface="Montserrat Light" charset="0"/>
                <a:ea typeface="Montserrat Light" charset="0"/>
                <a:cs typeface="Montserrat Light" charset="0"/>
              </a:rPr>
              <a:t>Diversified marketing channels including 25kg-bag packaging that drive high profitability margins </a:t>
            </a:r>
          </a:p>
        </p:txBody>
      </p:sp>
      <p:sp>
        <p:nvSpPr>
          <p:cNvPr id="26" name="TextBox 25">
            <a:extLst>
              <a:ext uri="{FF2B5EF4-FFF2-40B4-BE49-F238E27FC236}">
                <a16:creationId xmlns:a16="http://schemas.microsoft.com/office/drawing/2014/main" id="{87D1AFE1-1042-4AB9-B3BB-FBC5671B15EA}"/>
              </a:ext>
            </a:extLst>
          </p:cNvPr>
          <p:cNvSpPr txBox="1"/>
          <p:nvPr/>
        </p:nvSpPr>
        <p:spPr>
          <a:xfrm>
            <a:off x="12188391" y="1204270"/>
            <a:ext cx="8616352" cy="923330"/>
          </a:xfrm>
          <a:prstGeom prst="rect">
            <a:avLst/>
          </a:prstGeom>
          <a:solidFill>
            <a:srgbClr val="1DAB4B"/>
          </a:solidFill>
        </p:spPr>
        <p:txBody>
          <a:bodyPr wrap="square">
            <a:spAutoFit/>
          </a:bodyPr>
          <a:lstStyle/>
          <a:p>
            <a:pPr algn="ctr"/>
            <a:r>
              <a:rPr lang="pt-BR" sz="5400" b="1">
                <a:solidFill>
                  <a:schemeClr val="bg1"/>
                </a:solidFill>
                <a:latin typeface="Montserrat" pitchFamily="2" charset="77"/>
              </a:rPr>
              <a:t>www.kpfertil.net.br</a:t>
            </a:r>
          </a:p>
        </p:txBody>
      </p:sp>
      <p:pic>
        <p:nvPicPr>
          <p:cNvPr id="3" name="Picture 2" descr="A picture containing text, grass, outdoor&#10;&#10;Description automatically generated">
            <a:extLst>
              <a:ext uri="{FF2B5EF4-FFF2-40B4-BE49-F238E27FC236}">
                <a16:creationId xmlns:a16="http://schemas.microsoft.com/office/drawing/2014/main" id="{8155A389-F7DE-42C2-877F-6100F6CB83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41243" y="7001141"/>
            <a:ext cx="6953250" cy="60610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7690031"/>
      </p:ext>
    </p:extLst>
  </p:cSld>
  <p:clrMapOvr>
    <a:masterClrMapping/>
  </p:clrMapOvr>
</p:sld>
</file>

<file path=ppt/theme/theme1.xml><?xml version="1.0" encoding="utf-8"?>
<a:theme xmlns:a="http://schemas.openxmlformats.org/drawingml/2006/main" name="Office Theme">
  <a:themeElements>
    <a:clrScheme name="LT - Investor Pro Light">
      <a:dk1>
        <a:srgbClr val="737572"/>
      </a:dk1>
      <a:lt1>
        <a:srgbClr val="FFFFFF"/>
      </a:lt1>
      <a:dk2>
        <a:srgbClr val="445469"/>
      </a:dk2>
      <a:lt2>
        <a:srgbClr val="F6F7FA"/>
      </a:lt2>
      <a:accent1>
        <a:srgbClr val="0D73B2"/>
      </a:accent1>
      <a:accent2>
        <a:srgbClr val="445468"/>
      </a:accent2>
      <a:accent3>
        <a:srgbClr val="33D1AD"/>
      </a:accent3>
      <a:accent4>
        <a:srgbClr val="F19A14"/>
      </a:accent4>
      <a:accent5>
        <a:srgbClr val="91CE55"/>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CCD4121116434EB38DDB1D7630CF54" ma:contentTypeVersion="13" ma:contentTypeDescription="Create a new document." ma:contentTypeScope="" ma:versionID="76874dbdb324b8c90a51a4117e4fe9ed">
  <xsd:schema xmlns:xsd="http://www.w3.org/2001/XMLSchema" xmlns:xs="http://www.w3.org/2001/XMLSchema" xmlns:p="http://schemas.microsoft.com/office/2006/metadata/properties" xmlns:ns2="da903b84-dee7-48ec-bef4-825efbcbf433" xmlns:ns3="1bab102b-4742-4273-8727-b584ff6c0030" targetNamespace="http://schemas.microsoft.com/office/2006/metadata/properties" ma:root="true" ma:fieldsID="5e4607b192cc018681db830ff1a944b5" ns2:_="" ns3:_="">
    <xsd:import namespace="da903b84-dee7-48ec-bef4-825efbcbf433"/>
    <xsd:import namespace="1bab102b-4742-4273-8727-b584ff6c00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903b84-dee7-48ec-bef4-825efbcbf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ab102b-4742-4273-8727-b584ff6c003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4F0D82-5999-481F-9C44-92FC633775FC}">
  <ds:schemaRefs>
    <ds:schemaRef ds:uri="1bab102b-4742-4273-8727-b584ff6c0030"/>
    <ds:schemaRef ds:uri="da903b84-dee7-48ec-bef4-825efbcbf4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760E26-536D-49FC-9EF8-1E766292182B}">
  <ds:schemaRefs>
    <ds:schemaRef ds:uri="http://schemas.microsoft.com/sharepoint/v3/contenttype/forms"/>
  </ds:schemaRefs>
</ds:datastoreItem>
</file>

<file path=customXml/itemProps3.xml><?xml version="1.0" encoding="utf-8"?>
<ds:datastoreItem xmlns:ds="http://schemas.openxmlformats.org/officeDocument/2006/customXml" ds:itemID="{43E77557-8940-419E-B9C6-AD6DB6386139}">
  <ds:schemaRefs>
    <ds:schemaRef ds:uri="1bab102b-4742-4273-8727-b584ff6c0030"/>
    <ds:schemaRef ds:uri="da903b84-dee7-48ec-bef4-825efbcbf4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2335</Words>
  <Application>Microsoft Office PowerPoint</Application>
  <PresentationFormat>Custom</PresentationFormat>
  <Paragraphs>279</Paragraphs>
  <Slides>19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Lato Regular</vt:lpstr>
      <vt:lpstr>Montserrat</vt:lpstr>
      <vt:lpstr>Montserrat Light</vt:lpstr>
      <vt:lpstr>Poppins Medium</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cp:keywords/>
  <dc:description/>
  <cp:lastModifiedBy>Isabel de Salis</cp:lastModifiedBy>
  <cp:revision>3</cp:revision>
  <dcterms:created xsi:type="dcterms:W3CDTF">2014-11-12T21:47:38Z</dcterms:created>
  <dcterms:modified xsi:type="dcterms:W3CDTF">2022-02-03T08:31:01Z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0x0101005FCCD4121116434EB38DDB1D7630CF54</vt:lpwstr>
  </property>
</Properties>
</file>